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  <p:sldMasterId id="2147483661" r:id="rId5"/>
  </p:sldMasterIdLst>
  <p:notesMasterIdLst>
    <p:notesMasterId r:id="rId29"/>
  </p:notesMasterIdLst>
  <p:sldIdLst>
    <p:sldId id="256" r:id="rId6"/>
    <p:sldId id="257" r:id="rId7"/>
    <p:sldId id="295" r:id="rId8"/>
    <p:sldId id="296" r:id="rId9"/>
    <p:sldId id="297" r:id="rId10"/>
    <p:sldId id="258" r:id="rId11"/>
    <p:sldId id="264" r:id="rId12"/>
    <p:sldId id="268" r:id="rId13"/>
    <p:sldId id="265" r:id="rId14"/>
    <p:sldId id="274" r:id="rId15"/>
    <p:sldId id="278" r:id="rId16"/>
    <p:sldId id="279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71" r:id="rId28"/>
  </p:sldIdLst>
  <p:sldSz cx="6840538" cy="3240088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F9CCA5-4A0F-4606-9D50-583B2E7E0107}" v="58" dt="2025-04-04T07:52:01.3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922" autoAdjust="0"/>
  </p:normalViewPr>
  <p:slideViewPr>
    <p:cSldViewPr>
      <p:cViewPr varScale="1">
        <p:scale>
          <a:sx n="129" d="100"/>
          <a:sy n="129" d="100"/>
        </p:scale>
        <p:origin x="-636" y="-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loma Velasco" userId="6a07656400e98082" providerId="LiveId" clId="{42F9CCA5-4A0F-4606-9D50-583B2E7E0107}"/>
    <pc:docChg chg="modSld">
      <pc:chgData name="Paloma Velasco" userId="6a07656400e98082" providerId="LiveId" clId="{42F9CCA5-4A0F-4606-9D50-583B2E7E0107}" dt="2025-04-04T07:52:32.160" v="97" actId="207"/>
      <pc:docMkLst>
        <pc:docMk/>
      </pc:docMkLst>
      <pc:sldChg chg="modSp mod">
        <pc:chgData name="Paloma Velasco" userId="6a07656400e98082" providerId="LiveId" clId="{42F9CCA5-4A0F-4606-9D50-583B2E7E0107}" dt="2025-04-04T07:51:16.106" v="7" actId="1035"/>
        <pc:sldMkLst>
          <pc:docMk/>
          <pc:sldMk cId="0" sldId="268"/>
        </pc:sldMkLst>
        <pc:spChg chg="mod">
          <ac:chgData name="Paloma Velasco" userId="6a07656400e98082" providerId="LiveId" clId="{42F9CCA5-4A0F-4606-9D50-583B2E7E0107}" dt="2025-04-04T07:51:16.106" v="7" actId="1035"/>
          <ac:spMkLst>
            <pc:docMk/>
            <pc:sldMk cId="0" sldId="268"/>
            <ac:spMk id="11267" creationId="{DC4FC265-1A9C-9280-05D0-B50A3D7BA620}"/>
          </ac:spMkLst>
        </pc:spChg>
      </pc:sldChg>
      <pc:sldChg chg="addSp modSp mod">
        <pc:chgData name="Paloma Velasco" userId="6a07656400e98082" providerId="LiveId" clId="{42F9CCA5-4A0F-4606-9D50-583B2E7E0107}" dt="2025-04-04T07:52:32.160" v="97" actId="207"/>
        <pc:sldMkLst>
          <pc:docMk/>
          <pc:sldMk cId="0" sldId="293"/>
        </pc:sldMkLst>
        <pc:spChg chg="add mod">
          <ac:chgData name="Paloma Velasco" userId="6a07656400e98082" providerId="LiveId" clId="{42F9CCA5-4A0F-4606-9D50-583B2E7E0107}" dt="2025-04-04T07:52:32.160" v="97" actId="207"/>
          <ac:spMkLst>
            <pc:docMk/>
            <pc:sldMk cId="0" sldId="293"/>
            <ac:spMk id="2" creationId="{4323F8E3-9AF0-74F8-B080-8DA46078D5D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xmlns="" id="{3CF659A3-810B-23F1-01C1-A315E099ED4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58C143BE-30BA-459C-18DE-054495DBA04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altLang="es-ES" noProof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xmlns="" id="{26B3605D-3940-826F-4D87-2A68A0143BBC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xmlns="" id="{CC794355-70C4-682D-C7FF-530F21ED6968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xmlns="" id="{32CEFFFF-96CC-61DD-5B42-450FAA6EA099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xmlns="" id="{D9BADCE8-2DE4-2DC6-E504-13BCDECB072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63948620-8CAC-48DF-9D5E-83257CEBE282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>
            <a:extLst>
              <a:ext uri="{FF2B5EF4-FFF2-40B4-BE49-F238E27FC236}">
                <a16:creationId xmlns:a16="http://schemas.microsoft.com/office/drawing/2014/main" xmlns="" id="{63CF97D8-0492-0205-0E98-90C4ACF3E33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D654A67-9C68-4A5F-AF22-CEA245D335E7}" type="slidenum">
              <a:rPr lang="es-ES" altLang="es-ES" sz="1400" smtClean="0"/>
              <a:pPr>
                <a:spcBef>
                  <a:spcPct val="0"/>
                </a:spcBef>
              </a:pPr>
              <a:t>1</a:t>
            </a:fld>
            <a:endParaRPr lang="es-ES" altLang="es-ES" sz="1400"/>
          </a:p>
        </p:txBody>
      </p:sp>
      <p:sp>
        <p:nvSpPr>
          <p:cNvPr id="4099" name="Rectangle 1">
            <a:extLst>
              <a:ext uri="{FF2B5EF4-FFF2-40B4-BE49-F238E27FC236}">
                <a16:creationId xmlns:a16="http://schemas.microsoft.com/office/drawing/2014/main" xmlns="" id="{8A14499E-DEFC-2078-61D6-23AFB7A5EF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50850" y="812800"/>
            <a:ext cx="84597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>
            <a:extLst>
              <a:ext uri="{FF2B5EF4-FFF2-40B4-BE49-F238E27FC236}">
                <a16:creationId xmlns:a16="http://schemas.microsoft.com/office/drawing/2014/main" xmlns="" id="{0707EC37-84D0-6C6C-95D5-4173EBBB73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>
            <a:extLst>
              <a:ext uri="{FF2B5EF4-FFF2-40B4-BE49-F238E27FC236}">
                <a16:creationId xmlns:a16="http://schemas.microsoft.com/office/drawing/2014/main" xmlns="" id="{786C3F78-34A2-6EAB-5A71-FE76550F27E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44812D5-FAD6-4B16-AAFE-745FDC7C9CA0}" type="slidenum">
              <a:rPr lang="es-ES" altLang="es-ES" sz="1400" smtClean="0"/>
              <a:pPr>
                <a:spcBef>
                  <a:spcPct val="0"/>
                </a:spcBef>
              </a:pPr>
              <a:t>10</a:t>
            </a:fld>
            <a:endParaRPr lang="es-ES" altLang="es-ES" sz="1400"/>
          </a:p>
        </p:txBody>
      </p:sp>
      <p:sp>
        <p:nvSpPr>
          <p:cNvPr id="18435" name="Rectangle 1">
            <a:extLst>
              <a:ext uri="{FF2B5EF4-FFF2-40B4-BE49-F238E27FC236}">
                <a16:creationId xmlns:a16="http://schemas.microsoft.com/office/drawing/2014/main" xmlns="" id="{A9CC2E09-299A-28D0-64B4-99F8CBFAE2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50850" y="812800"/>
            <a:ext cx="84597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Rectangle 2">
            <a:extLst>
              <a:ext uri="{FF2B5EF4-FFF2-40B4-BE49-F238E27FC236}">
                <a16:creationId xmlns:a16="http://schemas.microsoft.com/office/drawing/2014/main" xmlns="" id="{EE7C412C-CD2C-71E1-8D11-08C6F8F89D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>
            <a:extLst>
              <a:ext uri="{FF2B5EF4-FFF2-40B4-BE49-F238E27FC236}">
                <a16:creationId xmlns:a16="http://schemas.microsoft.com/office/drawing/2014/main" xmlns="" id="{236931D9-78CA-0B68-9BA4-467AF044705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0CF85A2-4C04-4855-A4B1-191BA158D865}" type="slidenum">
              <a:rPr lang="es-ES" altLang="es-ES" sz="1400" smtClean="0"/>
              <a:pPr>
                <a:spcBef>
                  <a:spcPct val="0"/>
                </a:spcBef>
              </a:pPr>
              <a:t>11</a:t>
            </a:fld>
            <a:endParaRPr lang="es-ES" altLang="es-ES" sz="1400"/>
          </a:p>
        </p:txBody>
      </p:sp>
      <p:sp>
        <p:nvSpPr>
          <p:cNvPr id="20483" name="Rectangle 1">
            <a:extLst>
              <a:ext uri="{FF2B5EF4-FFF2-40B4-BE49-F238E27FC236}">
                <a16:creationId xmlns:a16="http://schemas.microsoft.com/office/drawing/2014/main" xmlns="" id="{0F0B4E93-44F5-9C7B-C42E-95F9625EBB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50850" y="812800"/>
            <a:ext cx="84597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xmlns="" id="{4C541EB6-3A45-4842-84ED-87412F273F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>
            <a:extLst>
              <a:ext uri="{FF2B5EF4-FFF2-40B4-BE49-F238E27FC236}">
                <a16:creationId xmlns:a16="http://schemas.microsoft.com/office/drawing/2014/main" xmlns="" id="{49F9F606-C42C-90EB-1ADA-6DFF36D7B07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78656AD-DA40-40F2-9238-64AEEF44A5C8}" type="slidenum">
              <a:rPr lang="es-ES" altLang="es-ES" sz="1400" smtClean="0"/>
              <a:pPr>
                <a:spcBef>
                  <a:spcPct val="0"/>
                </a:spcBef>
              </a:pPr>
              <a:t>12</a:t>
            </a:fld>
            <a:endParaRPr lang="es-ES" altLang="es-ES" sz="1400"/>
          </a:p>
        </p:txBody>
      </p:sp>
      <p:sp>
        <p:nvSpPr>
          <p:cNvPr id="22531" name="Rectangle 1">
            <a:extLst>
              <a:ext uri="{FF2B5EF4-FFF2-40B4-BE49-F238E27FC236}">
                <a16:creationId xmlns:a16="http://schemas.microsoft.com/office/drawing/2014/main" xmlns="" id="{5694D171-7476-9557-71EF-98756ACF8F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50850" y="812800"/>
            <a:ext cx="84597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xmlns="" id="{B1A19BC3-30BA-2B47-73CF-1722861396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>
            <a:extLst>
              <a:ext uri="{FF2B5EF4-FFF2-40B4-BE49-F238E27FC236}">
                <a16:creationId xmlns:a16="http://schemas.microsoft.com/office/drawing/2014/main" xmlns="" id="{5A5DE0EC-AAE5-A384-7546-A93A09F71E0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3E8A9E3-6B7C-491A-B3B2-589B2ADC02DF}" type="slidenum">
              <a:rPr lang="es-ES" altLang="es-ES" sz="1400" smtClean="0"/>
              <a:pPr>
                <a:spcBef>
                  <a:spcPct val="0"/>
                </a:spcBef>
              </a:pPr>
              <a:t>13</a:t>
            </a:fld>
            <a:endParaRPr lang="es-ES" altLang="es-ES" sz="1400"/>
          </a:p>
        </p:txBody>
      </p:sp>
      <p:sp>
        <p:nvSpPr>
          <p:cNvPr id="24579" name="Rectangle 1">
            <a:extLst>
              <a:ext uri="{FF2B5EF4-FFF2-40B4-BE49-F238E27FC236}">
                <a16:creationId xmlns:a16="http://schemas.microsoft.com/office/drawing/2014/main" xmlns="" id="{1BB772F7-0D14-01AE-19B3-C9330754DB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50850" y="812800"/>
            <a:ext cx="84597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xmlns="" id="{31B6390A-4F31-42A8-ACFA-273B255681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>
            <a:extLst>
              <a:ext uri="{FF2B5EF4-FFF2-40B4-BE49-F238E27FC236}">
                <a16:creationId xmlns:a16="http://schemas.microsoft.com/office/drawing/2014/main" xmlns="" id="{E03FA7BA-3D48-729E-0499-34117F731FA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45399FF-C967-4443-9332-256032A4EA85}" type="slidenum">
              <a:rPr lang="es-ES" altLang="es-ES" sz="1400" smtClean="0"/>
              <a:pPr>
                <a:spcBef>
                  <a:spcPct val="0"/>
                </a:spcBef>
              </a:pPr>
              <a:t>14</a:t>
            </a:fld>
            <a:endParaRPr lang="es-ES" altLang="es-ES" sz="1400"/>
          </a:p>
        </p:txBody>
      </p:sp>
      <p:sp>
        <p:nvSpPr>
          <p:cNvPr id="26627" name="Rectangle 1">
            <a:extLst>
              <a:ext uri="{FF2B5EF4-FFF2-40B4-BE49-F238E27FC236}">
                <a16:creationId xmlns:a16="http://schemas.microsoft.com/office/drawing/2014/main" xmlns="" id="{7F42479E-7436-24DC-1C26-1DBF731BBC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50850" y="812800"/>
            <a:ext cx="84597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xmlns="" id="{AB3EE505-4257-9858-7472-353BC0974D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>
            <a:extLst>
              <a:ext uri="{FF2B5EF4-FFF2-40B4-BE49-F238E27FC236}">
                <a16:creationId xmlns:a16="http://schemas.microsoft.com/office/drawing/2014/main" xmlns="" id="{6FE573AC-253D-64BD-CC3B-6CF0D78F9C5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90DE824-3565-4400-B3DB-035620F40702}" type="slidenum">
              <a:rPr lang="es-ES" altLang="es-ES" sz="1400" smtClean="0"/>
              <a:pPr>
                <a:spcBef>
                  <a:spcPct val="0"/>
                </a:spcBef>
              </a:pPr>
              <a:t>15</a:t>
            </a:fld>
            <a:endParaRPr lang="es-ES" altLang="es-ES" sz="1400"/>
          </a:p>
        </p:txBody>
      </p:sp>
      <p:sp>
        <p:nvSpPr>
          <p:cNvPr id="28675" name="Rectangle 1">
            <a:extLst>
              <a:ext uri="{FF2B5EF4-FFF2-40B4-BE49-F238E27FC236}">
                <a16:creationId xmlns:a16="http://schemas.microsoft.com/office/drawing/2014/main" xmlns="" id="{79C54F12-6309-771F-BA7E-99AE9505C8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50850" y="812800"/>
            <a:ext cx="84597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6" name="Rectangle 2">
            <a:extLst>
              <a:ext uri="{FF2B5EF4-FFF2-40B4-BE49-F238E27FC236}">
                <a16:creationId xmlns:a16="http://schemas.microsoft.com/office/drawing/2014/main" xmlns="" id="{6EFFD74C-E28F-24FB-2644-E4D4FB8166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>
            <a:extLst>
              <a:ext uri="{FF2B5EF4-FFF2-40B4-BE49-F238E27FC236}">
                <a16:creationId xmlns:a16="http://schemas.microsoft.com/office/drawing/2014/main" xmlns="" id="{A3A588A4-3F4C-B92C-B2B6-569AE563F97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DAC491B-5CAC-4074-BF0D-7A288362D5E4}" type="slidenum">
              <a:rPr lang="es-ES" altLang="es-ES" sz="1400" smtClean="0"/>
              <a:pPr>
                <a:spcBef>
                  <a:spcPct val="0"/>
                </a:spcBef>
              </a:pPr>
              <a:t>16</a:t>
            </a:fld>
            <a:endParaRPr lang="es-ES" altLang="es-ES" sz="1400"/>
          </a:p>
        </p:txBody>
      </p:sp>
      <p:sp>
        <p:nvSpPr>
          <p:cNvPr id="30723" name="Rectangle 1">
            <a:extLst>
              <a:ext uri="{FF2B5EF4-FFF2-40B4-BE49-F238E27FC236}">
                <a16:creationId xmlns:a16="http://schemas.microsoft.com/office/drawing/2014/main" xmlns="" id="{5F6D1FC0-A8AC-5A98-54D1-FE9B56A6C7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50850" y="812800"/>
            <a:ext cx="84597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xmlns="" id="{BF645557-31F5-EAA4-80C2-29B2DB11C9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>
            <a:extLst>
              <a:ext uri="{FF2B5EF4-FFF2-40B4-BE49-F238E27FC236}">
                <a16:creationId xmlns:a16="http://schemas.microsoft.com/office/drawing/2014/main" xmlns="" id="{18163807-3EC1-CEDC-137B-7B303C62044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31FB2C1-5771-40FB-B601-33C20CF87DB3}" type="slidenum">
              <a:rPr lang="es-ES" altLang="es-ES" sz="1400" smtClean="0"/>
              <a:pPr>
                <a:spcBef>
                  <a:spcPct val="0"/>
                </a:spcBef>
              </a:pPr>
              <a:t>17</a:t>
            </a:fld>
            <a:endParaRPr lang="es-ES" altLang="es-ES" sz="1400"/>
          </a:p>
        </p:txBody>
      </p:sp>
      <p:sp>
        <p:nvSpPr>
          <p:cNvPr id="32771" name="Rectangle 1">
            <a:extLst>
              <a:ext uri="{FF2B5EF4-FFF2-40B4-BE49-F238E27FC236}">
                <a16:creationId xmlns:a16="http://schemas.microsoft.com/office/drawing/2014/main" xmlns="" id="{F380B7C8-1A1E-B034-2604-B0A5276187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50850" y="812800"/>
            <a:ext cx="84597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2" name="Rectangle 2">
            <a:extLst>
              <a:ext uri="{FF2B5EF4-FFF2-40B4-BE49-F238E27FC236}">
                <a16:creationId xmlns:a16="http://schemas.microsoft.com/office/drawing/2014/main" xmlns="" id="{FAA56775-88E2-4915-BD5F-E62F85AEDE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>
            <a:extLst>
              <a:ext uri="{FF2B5EF4-FFF2-40B4-BE49-F238E27FC236}">
                <a16:creationId xmlns:a16="http://schemas.microsoft.com/office/drawing/2014/main" xmlns="" id="{FF82B6BA-D3AA-46B8-4708-433DB9FFD3D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0D4EDE7-E7FC-4C2C-A86C-C476D4CED701}" type="slidenum">
              <a:rPr kumimoji="0" lang="es-ES" altLang="es-E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18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4819" name="Rectangle 1">
            <a:extLst>
              <a:ext uri="{FF2B5EF4-FFF2-40B4-BE49-F238E27FC236}">
                <a16:creationId xmlns:a16="http://schemas.microsoft.com/office/drawing/2014/main" xmlns="" id="{131C8A3F-D7DB-A824-F57F-5E3610FF54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50850" y="812800"/>
            <a:ext cx="84597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xmlns="" id="{F32862DF-9043-A74F-0378-AB67763101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>
            <a:extLst>
              <a:ext uri="{FF2B5EF4-FFF2-40B4-BE49-F238E27FC236}">
                <a16:creationId xmlns:a16="http://schemas.microsoft.com/office/drawing/2014/main" xmlns="" id="{F8773278-346D-5360-0F9E-34AA54E2351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E96BCF-95AF-4A18-9D84-4A33D79AC98F}" type="slidenum">
              <a:rPr kumimoji="0" lang="es-ES" altLang="es-E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19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6867" name="Rectangle 1">
            <a:extLst>
              <a:ext uri="{FF2B5EF4-FFF2-40B4-BE49-F238E27FC236}">
                <a16:creationId xmlns:a16="http://schemas.microsoft.com/office/drawing/2014/main" xmlns="" id="{88900E62-BDCB-C8B5-5E51-72841F0FC7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50850" y="812800"/>
            <a:ext cx="84597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Rectangle 2">
            <a:extLst>
              <a:ext uri="{FF2B5EF4-FFF2-40B4-BE49-F238E27FC236}">
                <a16:creationId xmlns:a16="http://schemas.microsoft.com/office/drawing/2014/main" xmlns="" id="{9E793F9D-804B-B86D-D1A2-23A4D3A75D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xmlns="" id="{2FE55C81-16A3-347E-BFB4-A594CEBC879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4FFDE71-9676-4767-AFD9-20E8ABBE1F4F}" type="slidenum">
              <a:rPr lang="es-ES" altLang="es-ES" sz="1400" smtClean="0"/>
              <a:pPr>
                <a:spcBef>
                  <a:spcPct val="0"/>
                </a:spcBef>
              </a:pPr>
              <a:t>2</a:t>
            </a:fld>
            <a:endParaRPr lang="es-ES" altLang="es-ES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xmlns="" id="{BBBEF1F4-5602-1DE5-8E31-2D4B151B0D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50850" y="812800"/>
            <a:ext cx="84597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xmlns="" id="{FC64E64C-D560-02E2-5179-EC15C2EC0A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>
            <a:extLst>
              <a:ext uri="{FF2B5EF4-FFF2-40B4-BE49-F238E27FC236}">
                <a16:creationId xmlns:a16="http://schemas.microsoft.com/office/drawing/2014/main" xmlns="" id="{36F043C8-E328-971E-9470-F990D001E0D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0154ADB2-968D-44B0-BCF4-6172C4583235}" type="slidenum">
              <a:rPr kumimoji="0" lang="es-ES" altLang="es-E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20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8915" name="Rectangle 1">
            <a:extLst>
              <a:ext uri="{FF2B5EF4-FFF2-40B4-BE49-F238E27FC236}">
                <a16:creationId xmlns:a16="http://schemas.microsoft.com/office/drawing/2014/main" xmlns="" id="{DA161BD4-C29F-E5FB-2557-28D2E35808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50850" y="812800"/>
            <a:ext cx="84597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xmlns="" id="{D80498FA-6682-259D-8D45-5936D37187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6">
            <a:extLst>
              <a:ext uri="{FF2B5EF4-FFF2-40B4-BE49-F238E27FC236}">
                <a16:creationId xmlns:a16="http://schemas.microsoft.com/office/drawing/2014/main" xmlns="" id="{F815F2A0-65E7-94CF-A9F6-649073E0E3D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E57B7DDC-D7CC-4903-8486-D17F7AB0FD47}" type="slidenum">
              <a:rPr kumimoji="0" lang="es-ES" altLang="es-E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21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0963" name="Rectangle 1">
            <a:extLst>
              <a:ext uri="{FF2B5EF4-FFF2-40B4-BE49-F238E27FC236}">
                <a16:creationId xmlns:a16="http://schemas.microsoft.com/office/drawing/2014/main" xmlns="" id="{6B06FD15-7025-5C52-D89A-2CD9B39E6C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50850" y="812800"/>
            <a:ext cx="84597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4" name="Rectangle 2">
            <a:extLst>
              <a:ext uri="{FF2B5EF4-FFF2-40B4-BE49-F238E27FC236}">
                <a16:creationId xmlns:a16="http://schemas.microsoft.com/office/drawing/2014/main" xmlns="" id="{0AD473C7-C84F-5458-FD6B-F39AFFB760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>
            <a:extLst>
              <a:ext uri="{FF2B5EF4-FFF2-40B4-BE49-F238E27FC236}">
                <a16:creationId xmlns:a16="http://schemas.microsoft.com/office/drawing/2014/main" xmlns="" id="{8DD3FA05-C61C-37ED-D042-3B6BFEC2970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9A610093-C591-4DD9-9B10-3673E88A4D01}" type="slidenum">
              <a:rPr kumimoji="0" lang="es-ES" altLang="es-E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22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43011" name="Rectangle 1">
            <a:extLst>
              <a:ext uri="{FF2B5EF4-FFF2-40B4-BE49-F238E27FC236}">
                <a16:creationId xmlns:a16="http://schemas.microsoft.com/office/drawing/2014/main" xmlns="" id="{830E5F51-5082-C701-18E8-BC3BFFE932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50850" y="812800"/>
            <a:ext cx="84597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xmlns="" id="{2622E5C3-1BD2-2D87-4E0E-4C716BED6B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>
            <a:extLst>
              <a:ext uri="{FF2B5EF4-FFF2-40B4-BE49-F238E27FC236}">
                <a16:creationId xmlns:a16="http://schemas.microsoft.com/office/drawing/2014/main" xmlns="" id="{69B8C494-5F16-5F1E-2D3C-8472567EBDC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5D4ADA6-EC6B-46D3-9656-588CC5A69B50}" type="slidenum">
              <a:rPr lang="es-ES" altLang="es-ES" sz="1400" smtClean="0"/>
              <a:pPr>
                <a:spcBef>
                  <a:spcPct val="0"/>
                </a:spcBef>
              </a:pPr>
              <a:t>23</a:t>
            </a:fld>
            <a:endParaRPr lang="es-ES" altLang="es-ES" sz="1400"/>
          </a:p>
        </p:txBody>
      </p:sp>
      <p:sp>
        <p:nvSpPr>
          <p:cNvPr id="45059" name="Rectangle 1">
            <a:extLst>
              <a:ext uri="{FF2B5EF4-FFF2-40B4-BE49-F238E27FC236}">
                <a16:creationId xmlns:a16="http://schemas.microsoft.com/office/drawing/2014/main" xmlns="" id="{BEA5232E-FBDE-7D50-BF6E-C9683D0997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50850" y="812800"/>
            <a:ext cx="84597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0" name="Rectangle 2">
            <a:extLst>
              <a:ext uri="{FF2B5EF4-FFF2-40B4-BE49-F238E27FC236}">
                <a16:creationId xmlns:a16="http://schemas.microsoft.com/office/drawing/2014/main" xmlns="" id="{0EB70737-6996-506F-FD5B-108B35173D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82CD23F9-6F89-D582-238C-42BCBC21B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>
            <a:extLst>
              <a:ext uri="{FF2B5EF4-FFF2-40B4-BE49-F238E27FC236}">
                <a16:creationId xmlns:a16="http://schemas.microsoft.com/office/drawing/2014/main" xmlns="" id="{EA93AEE5-5E5F-2BAD-9D72-0D8BFC6A3F2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C3158A1D-00B7-452C-814F-BA8A6AD63266}" type="slidenum">
              <a:rPr kumimoji="0" lang="es-ES" altLang="es-E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0243" name="Rectangle 1">
            <a:extLst>
              <a:ext uri="{FF2B5EF4-FFF2-40B4-BE49-F238E27FC236}">
                <a16:creationId xmlns:a16="http://schemas.microsoft.com/office/drawing/2014/main" xmlns="" id="{A5191F4A-4FC5-B298-A901-E5837D2D7A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50850" y="812800"/>
            <a:ext cx="84597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xmlns="" id="{3A11F473-ADE9-FCE7-C933-C29D3927DA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xmlns="" val="1228089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964E152-EE8B-1CF3-347D-99F2D6564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>
            <a:extLst>
              <a:ext uri="{FF2B5EF4-FFF2-40B4-BE49-F238E27FC236}">
                <a16:creationId xmlns:a16="http://schemas.microsoft.com/office/drawing/2014/main" xmlns="" id="{50DBE017-D0CC-D14E-446A-1F4721608BB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C3158A1D-00B7-452C-814F-BA8A6AD63266}" type="slidenum">
              <a:rPr kumimoji="0" lang="es-ES" altLang="es-E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0243" name="Rectangle 1">
            <a:extLst>
              <a:ext uri="{FF2B5EF4-FFF2-40B4-BE49-F238E27FC236}">
                <a16:creationId xmlns:a16="http://schemas.microsoft.com/office/drawing/2014/main" xmlns="" id="{3201286F-CF98-7AAC-DBF5-4A10DCB123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50850" y="812800"/>
            <a:ext cx="84597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xmlns="" id="{D98D3404-FC1F-3DA1-F810-817CFB40EB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3467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8B0BBCFE-A2F9-1E7B-22A5-939A0854C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>
            <a:extLst>
              <a:ext uri="{FF2B5EF4-FFF2-40B4-BE49-F238E27FC236}">
                <a16:creationId xmlns:a16="http://schemas.microsoft.com/office/drawing/2014/main" xmlns="" id="{F8EE3B95-67A3-9CE8-D41B-5098191044B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C3158A1D-00B7-452C-814F-BA8A6AD63266}" type="slidenum">
              <a:rPr kumimoji="0" lang="es-ES" altLang="es-E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5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0243" name="Rectangle 1">
            <a:extLst>
              <a:ext uri="{FF2B5EF4-FFF2-40B4-BE49-F238E27FC236}">
                <a16:creationId xmlns:a16="http://schemas.microsoft.com/office/drawing/2014/main" xmlns="" id="{D470DA55-51E6-A571-C3C6-D8CE870A72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50850" y="812800"/>
            <a:ext cx="84597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xmlns="" id="{9356C017-106D-C376-6497-4087BB9D96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xmlns="" val="2593492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>
            <a:extLst>
              <a:ext uri="{FF2B5EF4-FFF2-40B4-BE49-F238E27FC236}">
                <a16:creationId xmlns:a16="http://schemas.microsoft.com/office/drawing/2014/main" xmlns="" id="{11EADE68-A21B-3A4B-681F-B252CB75D06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3158A1D-00B7-452C-814F-BA8A6AD63266}" type="slidenum">
              <a:rPr lang="es-ES" altLang="es-ES" sz="1400" smtClean="0"/>
              <a:pPr>
                <a:spcBef>
                  <a:spcPct val="0"/>
                </a:spcBef>
              </a:pPr>
              <a:t>6</a:t>
            </a:fld>
            <a:endParaRPr lang="es-ES" altLang="es-ES" sz="1400"/>
          </a:p>
        </p:txBody>
      </p:sp>
      <p:sp>
        <p:nvSpPr>
          <p:cNvPr id="10243" name="Rectangle 1">
            <a:extLst>
              <a:ext uri="{FF2B5EF4-FFF2-40B4-BE49-F238E27FC236}">
                <a16:creationId xmlns:a16="http://schemas.microsoft.com/office/drawing/2014/main" xmlns="" id="{B996AC7A-5C4B-132A-9936-F9746CB1DC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50850" y="812800"/>
            <a:ext cx="84597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xmlns="" id="{EDE6EB9C-E2B8-5D3B-E721-FC02111FE2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>
            <a:extLst>
              <a:ext uri="{FF2B5EF4-FFF2-40B4-BE49-F238E27FC236}">
                <a16:creationId xmlns:a16="http://schemas.microsoft.com/office/drawing/2014/main" xmlns="" id="{3511E6F3-422E-CFE5-DDD7-7E228F5BFEF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EF7E5E9-6DDD-4BE5-AABC-2D69BF701C9C}" type="slidenum">
              <a:rPr lang="es-ES" altLang="es-ES" sz="1400" smtClean="0"/>
              <a:pPr>
                <a:spcBef>
                  <a:spcPct val="0"/>
                </a:spcBef>
              </a:pPr>
              <a:t>7</a:t>
            </a:fld>
            <a:endParaRPr lang="es-ES" altLang="es-ES" sz="1400"/>
          </a:p>
        </p:txBody>
      </p:sp>
      <p:sp>
        <p:nvSpPr>
          <p:cNvPr id="12291" name="Rectangle 1">
            <a:extLst>
              <a:ext uri="{FF2B5EF4-FFF2-40B4-BE49-F238E27FC236}">
                <a16:creationId xmlns:a16="http://schemas.microsoft.com/office/drawing/2014/main" xmlns="" id="{F4F04FCF-83A2-F4B8-3174-6E6F133978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50850" y="812800"/>
            <a:ext cx="84597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2" name="Rectangle 2">
            <a:extLst>
              <a:ext uri="{FF2B5EF4-FFF2-40B4-BE49-F238E27FC236}">
                <a16:creationId xmlns:a16="http://schemas.microsoft.com/office/drawing/2014/main" xmlns="" id="{30D74B01-724F-DADF-27C6-616DA81A26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>
            <a:extLst>
              <a:ext uri="{FF2B5EF4-FFF2-40B4-BE49-F238E27FC236}">
                <a16:creationId xmlns:a16="http://schemas.microsoft.com/office/drawing/2014/main" xmlns="" id="{A6DAD1DF-0DEA-A694-2DCC-EB84C3A30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221DDF47-BFDF-4603-8FEF-D190879E9F41}" type="slidenum">
              <a:rPr kumimoji="0" lang="es-ES" altLang="es-E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8</a:t>
            </a:fld>
            <a:endParaRPr kumimoji="0" lang="es-ES" alt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4339" name="Rectangle 1">
            <a:extLst>
              <a:ext uri="{FF2B5EF4-FFF2-40B4-BE49-F238E27FC236}">
                <a16:creationId xmlns:a16="http://schemas.microsoft.com/office/drawing/2014/main" xmlns="" id="{9C705B39-9665-7828-366F-8A90EF80CE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50850" y="812800"/>
            <a:ext cx="84597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0" name="Rectangle 2">
            <a:extLst>
              <a:ext uri="{FF2B5EF4-FFF2-40B4-BE49-F238E27FC236}">
                <a16:creationId xmlns:a16="http://schemas.microsoft.com/office/drawing/2014/main" xmlns="" id="{EBC8154C-61C6-2115-9E71-92B6707689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>
            <a:extLst>
              <a:ext uri="{FF2B5EF4-FFF2-40B4-BE49-F238E27FC236}">
                <a16:creationId xmlns:a16="http://schemas.microsoft.com/office/drawing/2014/main" xmlns="" id="{BB7C1778-E972-474E-24E6-708145F0A31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E2FFC88-5D21-4BF9-9D47-810FD1538A57}" type="slidenum">
              <a:rPr lang="es-ES" altLang="es-ES" sz="1400" smtClean="0"/>
              <a:pPr>
                <a:spcBef>
                  <a:spcPct val="0"/>
                </a:spcBef>
              </a:pPr>
              <a:t>9</a:t>
            </a:fld>
            <a:endParaRPr lang="es-ES" altLang="es-ES" sz="1400"/>
          </a:p>
        </p:txBody>
      </p:sp>
      <p:sp>
        <p:nvSpPr>
          <p:cNvPr id="16387" name="Rectangle 1">
            <a:extLst>
              <a:ext uri="{FF2B5EF4-FFF2-40B4-BE49-F238E27FC236}">
                <a16:creationId xmlns:a16="http://schemas.microsoft.com/office/drawing/2014/main" xmlns="" id="{F4D3488E-EC59-B3AC-29AA-0D6FC5AD96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50850" y="812800"/>
            <a:ext cx="84597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xmlns="" id="{E599D9BB-D21F-71CA-8282-3CA2B7C412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55663" y="530225"/>
            <a:ext cx="5129212" cy="112871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55663" y="1701800"/>
            <a:ext cx="5129212" cy="78263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5652D42-B8DF-F24C-16CA-65A6442E879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5E9A0FB-5032-A03B-D8B6-C1C49D77B32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1352EF3-AC9D-D8D2-5183-2E17F360305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28F93-07CD-489F-97F2-9BB44931191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4034426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BF7C753-30C3-88BA-C45C-B4DC6A2A758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4987FF7-F580-95A6-6080-6D7926B8E87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DA449B0-A613-835A-0DF5-146BD4D3CD7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89FB0-919B-488E-ADC9-0996012D33E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1450454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4957763" y="128588"/>
            <a:ext cx="1538287" cy="276701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341313" y="128588"/>
            <a:ext cx="4464050" cy="2767012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1BBEA59-B787-E87B-65A0-731969F900C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A6C84A6-106E-5254-E943-F697BEAA202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B8B95B8-7DA1-FCDB-BCAE-7225521B56E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AA979-9CB7-4AE6-9A69-62A94C87F3B0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3075876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1313" y="128588"/>
            <a:ext cx="6154737" cy="5397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98962019-420D-1859-57F2-B2A96DA7A3B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21A4511-EA86-E318-CAD7-F0CD0685D1E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9E8950D-948D-508F-A950-DB932567D85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C02F2-7C90-42DA-A288-BC8FB264C1C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2578122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55663" y="530225"/>
            <a:ext cx="5129212" cy="112871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55663" y="1701800"/>
            <a:ext cx="5129212" cy="78263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D8E9086-4B51-CC49-DBFC-229EB2EF227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6E24CE9-02DE-0A5E-0A48-1780996448D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54E67D2-7ECA-A5EE-EA7E-2DD3A18C0D0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C016C-5301-434F-BB00-22F3302D5044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2691671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D38E7A4-E3B0-B798-FA84-27D8C6D3346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A7389BF-CA17-7AC6-55A0-315CBF99B8C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16B6B15-2CCF-BD9B-ED06-8CA5A6E98FD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0D446-92EE-4271-83F9-7C28BCBE30A8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31333026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6725" y="808038"/>
            <a:ext cx="5900738" cy="134778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66725" y="2168525"/>
            <a:ext cx="5900738" cy="70802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E7AE0C0-972D-4CF5-F1F0-D639958576A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FABE4E0-7FD7-3408-582F-193746ADACB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89B8D01-AD7D-E120-12AE-15F743F48D5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534D4-1035-4772-99E8-CFACF008AD5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3865469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41313" y="758825"/>
            <a:ext cx="3000375" cy="21367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494088" y="758825"/>
            <a:ext cx="3001962" cy="21367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D10B94AA-B28E-CA20-C70A-56DDDA744E4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37D1CF8D-7A49-B6BA-A6FE-BF7576B1593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F3A638A8-FED6-F775-D4CC-908C1AFC658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0C329-542D-4E68-B8BA-5BDBA637C99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2393367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173038"/>
            <a:ext cx="5899150" cy="62547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71488" y="793750"/>
            <a:ext cx="2894012" cy="390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71488" y="1184275"/>
            <a:ext cx="2894012" cy="17399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3462338" y="793750"/>
            <a:ext cx="2908300" cy="390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3462338" y="1184275"/>
            <a:ext cx="2908300" cy="17399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8969BDE6-1018-E060-B8D7-5B96A8BF22B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6B0F11A2-B603-21F0-268D-614E1927DEE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xmlns="" id="{A899B621-3933-2D8D-F3DE-83F71357BBA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01ED3-D96B-4675-A1B3-8C1B16DF8EB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3198751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2D8DEACE-021A-9603-ADE5-B91E7951D9D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D560E1B-475A-011A-C2B2-1D02E152241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BE88A03-9DE8-A2D6-B67C-3E2F23CC9F4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8FA94-8DDC-407E-8ED5-17E5B3D9ECB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26846895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4FF944F7-8A87-54A3-0F5E-48F2CF3A337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0A18C18D-24E8-5789-5F1C-283333BB0C3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D7CE9F94-9711-E8F1-809E-9A12E421E45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30028-4E2B-440A-AC13-F962F08E4F20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3442258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0EE52E9-6352-4F26-D2F1-3A54D8D6C3A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CC9254E-BCC6-DF0E-F649-4B0D4A08DFC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BFFF124-C614-2E4E-E3CE-40F1D956B69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8D535-330D-474D-ACA9-365809B37AA8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9138314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15900"/>
            <a:ext cx="2206625" cy="7556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08300" y="466725"/>
            <a:ext cx="3462338" cy="23018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71488" y="971550"/>
            <a:ext cx="2206625" cy="18018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8895B82A-7232-944C-569B-D58E836EE20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DCDC49C8-ED60-283C-12CE-BA663B32409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38FF1390-ED4E-FDE6-6E09-5B09D844851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E9F79-91E6-406A-8C78-F82898171B39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1392758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15900"/>
            <a:ext cx="2206625" cy="7556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908300" y="466725"/>
            <a:ext cx="3462338" cy="23018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71488" y="971550"/>
            <a:ext cx="2206625" cy="18018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96D24989-9633-6576-C6F4-08AB7C1A3AB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5686AD45-E511-1001-0059-5D505469897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9AF1B84C-990D-493E-78A1-6A5CC88431A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4647D-3C55-481D-BD13-BFCD9589F55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185848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ED5B522-04B4-D15A-24B8-77762A18264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70307E2-3E9F-0E0D-F946-9CBD4CD5BD2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257E3A8-4E9B-45CE-CE97-64BFE7C05E8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64F26-8CF9-4678-8606-F1563CC7703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38115690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4957763" y="128588"/>
            <a:ext cx="1538287" cy="276701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341313" y="128588"/>
            <a:ext cx="4464050" cy="2767012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4B2823A-517C-26D6-749D-3D40CEDF0F9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7CAC971-E878-0837-3DF2-A47D7F48DCE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7873838-3E83-5992-8693-CADDF284F4F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50C1F-D71B-4FEB-A3BA-9292FF39BA5D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1399443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1313" y="128588"/>
            <a:ext cx="6154737" cy="5397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156533AA-4B22-918E-E338-7726195F091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14CDFC7-2DE3-BCD3-638D-D4AA389D13E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DACD502-A960-BE8D-8557-AF363D2DD0E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DB56D-953B-4712-AFBA-E22D723361C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267739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6725" y="808038"/>
            <a:ext cx="5900738" cy="134778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66725" y="2168525"/>
            <a:ext cx="5900738" cy="70802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83FB9A2-7451-5CBB-5091-FDF3B918358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E9A7AAA-63D0-FB29-6897-2C87F3006C2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8F3E91E-AD23-E062-CAF2-2C0841B4DCB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D7E17-E1EF-471E-9E13-2B53BCA288D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2829717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41313" y="758825"/>
            <a:ext cx="3000375" cy="21367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494088" y="758825"/>
            <a:ext cx="3001962" cy="21367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77C51F3B-E5B5-951D-D5FC-49772539C48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82336CA5-1F8D-E480-5377-34BEF946A25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E3F6D3FA-6509-BC54-3BF0-DC4DF232B0D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846AF-4ED0-4102-8555-37F793203968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3115119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173038"/>
            <a:ext cx="5899150" cy="62547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71488" y="793750"/>
            <a:ext cx="2894012" cy="390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71488" y="1184275"/>
            <a:ext cx="2894012" cy="17399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3462338" y="793750"/>
            <a:ext cx="2908300" cy="390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3462338" y="1184275"/>
            <a:ext cx="2908300" cy="17399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B1E627F3-6CBC-A353-9C0A-53D6F002FFE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78057060-719C-BB98-2655-DD4E09842E8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xmlns="" id="{55A79CEA-3972-BE8F-7A72-DFE1F52A853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37C5A-B5A6-444B-9143-6EC872C364C7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3328127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5920BCF3-493E-025E-A43F-9FAA51C5D8D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2820362-C53B-D63C-AFDE-B978432BA23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20D78EF-AA60-FD8C-A983-E31885E9392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0F634-3EF5-4F8C-9060-22370DA56698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3206150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6C335730-6670-02C8-397C-61F17AC2892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A2162508-F7CC-6F8E-C11E-CEE2239ACDA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780471C2-6F3D-6558-C45B-C791AD1F2E1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63318-D2C2-48A2-BD29-49CA09D866B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1378592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15900"/>
            <a:ext cx="2206625" cy="7556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08300" y="466725"/>
            <a:ext cx="3462338" cy="23018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71488" y="971550"/>
            <a:ext cx="2206625" cy="18018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E6E997B3-3AFA-9EAE-4280-A0DB7EA2C49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BFCEA808-54E7-D5F0-CDC5-45357B28012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59533FB2-64CD-62A4-F1FA-7E311DED9D3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C4FA4-24F4-411D-A454-8F667BB64219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1980407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15900"/>
            <a:ext cx="2206625" cy="7556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908300" y="466725"/>
            <a:ext cx="3462338" cy="23018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71488" y="971550"/>
            <a:ext cx="2206625" cy="18018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78D4EB0C-E1A0-4DBD-9D5B-17CB9F38377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1241BD7E-7AA4-40A3-0893-4D857D1FC5C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AF023AAA-5884-F95A-BB8A-0B4D3999095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4F668-40FD-4AF4-B3B9-931B1A04468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1686928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xmlns="" id="{939F2B4E-8C06-5752-B498-87AF1B07BC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41313" y="128588"/>
            <a:ext cx="6154737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xmlns="" id="{00C06D8C-2DAF-673F-161C-3866452EDB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41313" y="758825"/>
            <a:ext cx="6154737" cy="21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2347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/>
              <a:t>Click to edit the outline text format</a:t>
            </a:r>
          </a:p>
          <a:p>
            <a:pPr lvl="1"/>
            <a:r>
              <a:rPr lang="en-GB" altLang="es-ES"/>
              <a:t>Second Outline Level</a:t>
            </a:r>
          </a:p>
          <a:p>
            <a:pPr lvl="2"/>
            <a:r>
              <a:rPr lang="en-GB" altLang="es-ES"/>
              <a:t>Third Outline Level</a:t>
            </a:r>
          </a:p>
          <a:p>
            <a:pPr lvl="3"/>
            <a:r>
              <a:rPr lang="en-GB" altLang="es-ES"/>
              <a:t>Fourth Outline Level</a:t>
            </a:r>
          </a:p>
          <a:p>
            <a:pPr lvl="4"/>
            <a:r>
              <a:rPr lang="en-GB" altLang="es-ES"/>
              <a:t>Fifth Outline Level</a:t>
            </a:r>
          </a:p>
          <a:p>
            <a:pPr lvl="4"/>
            <a:r>
              <a:rPr lang="en-GB" altLang="es-ES"/>
              <a:t>Sixth Outline Level</a:t>
            </a:r>
          </a:p>
          <a:p>
            <a:pPr lvl="4"/>
            <a:r>
              <a:rPr lang="en-GB" altLang="es-ES"/>
              <a:t>Seventh Outline Level</a:t>
            </a:r>
          </a:p>
          <a:p>
            <a:pPr lvl="4"/>
            <a:r>
              <a:rPr lang="en-GB" altLang="es-ES"/>
              <a:t>Eighth Outline Level</a:t>
            </a:r>
          </a:p>
          <a:p>
            <a:pPr lvl="4"/>
            <a:r>
              <a:rPr lang="en-GB" altLang="es-ES"/>
              <a:t>Ninth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9928392D-4222-7AE9-E207-4D554AA52F16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41313" y="2951163"/>
            <a:ext cx="1592262" cy="222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7FB7C26C-3ADC-50C2-F157-7178848B3170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2339975" y="2951163"/>
            <a:ext cx="2166938" cy="222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9631544E-ACA4-5F45-26BB-C3E1A47D66E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903788" y="2951163"/>
            <a:ext cx="1592262" cy="222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AF1137D5-D458-4451-9E3A-F2D28FB8367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9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9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9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9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9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9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9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9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9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613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488"/>
        </a:spcAft>
        <a:buClr>
          <a:srgbClr val="000000"/>
        </a:buClr>
        <a:buSzPct val="100000"/>
        <a:buFont typeface="Times New Roman" panose="02020603050405020304" pitchFamily="18" charset="0"/>
        <a:defRPr sz="12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363"/>
        </a:spcAft>
        <a:buClr>
          <a:srgbClr val="000000"/>
        </a:buClr>
        <a:buSzPct val="100000"/>
        <a:buFont typeface="Times New Roman" panose="02020603050405020304" pitchFamily="18" charset="0"/>
        <a:defRPr sz="1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anose="02020603050405020304" pitchFamily="18" charset="0"/>
        <a:defRPr sz="9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125"/>
        </a:spcAft>
        <a:buClr>
          <a:srgbClr val="000000"/>
        </a:buClr>
        <a:buSzPct val="100000"/>
        <a:buFont typeface="Times New Roman" panose="02020603050405020304" pitchFamily="18" charset="0"/>
        <a:defRPr sz="9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xmlns="" id="{671B1893-21BE-989D-CEFF-70286AF201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41313" y="128588"/>
            <a:ext cx="6154737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xmlns="" id="{5AC26350-96AE-8D1C-F9D5-AA979941C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41313" y="758825"/>
            <a:ext cx="6154737" cy="21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2347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/>
              <a:t>Click to edit the outline text format</a:t>
            </a:r>
          </a:p>
          <a:p>
            <a:pPr lvl="1"/>
            <a:r>
              <a:rPr lang="en-GB" altLang="es-ES"/>
              <a:t>Second Outline Level</a:t>
            </a:r>
          </a:p>
          <a:p>
            <a:pPr lvl="2"/>
            <a:r>
              <a:rPr lang="en-GB" altLang="es-ES"/>
              <a:t>Third Outline Level</a:t>
            </a:r>
          </a:p>
          <a:p>
            <a:pPr lvl="3"/>
            <a:r>
              <a:rPr lang="en-GB" altLang="es-ES"/>
              <a:t>Fourth Outline Level</a:t>
            </a:r>
          </a:p>
          <a:p>
            <a:pPr lvl="4"/>
            <a:r>
              <a:rPr lang="en-GB" altLang="es-ES"/>
              <a:t>Fifth Outline Level</a:t>
            </a:r>
          </a:p>
          <a:p>
            <a:pPr lvl="4"/>
            <a:r>
              <a:rPr lang="en-GB" altLang="es-ES"/>
              <a:t>Sixth Outline Level</a:t>
            </a:r>
          </a:p>
          <a:p>
            <a:pPr lvl="4"/>
            <a:r>
              <a:rPr lang="en-GB" altLang="es-ES"/>
              <a:t>Seventh Outline Level</a:t>
            </a:r>
          </a:p>
          <a:p>
            <a:pPr lvl="4"/>
            <a:r>
              <a:rPr lang="en-GB" altLang="es-ES"/>
              <a:t>Eighth Outline Level</a:t>
            </a:r>
          </a:p>
          <a:p>
            <a:pPr lvl="4"/>
            <a:r>
              <a:rPr lang="en-GB" altLang="es-ES"/>
              <a:t>Ninth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1EB9BD5B-7D95-A579-92EA-478A569B53EB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41313" y="2951163"/>
            <a:ext cx="1592262" cy="222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E3C477D6-A0C4-929D-FD37-4A2AD59E4685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2339975" y="2951163"/>
            <a:ext cx="2166938" cy="222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88F4B0C2-B3EB-AAA4-A6C7-406E8D03109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903788" y="2951163"/>
            <a:ext cx="1592262" cy="222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A9232DC5-61D0-4D1A-A3A5-595B3B43BB2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326238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9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9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9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9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9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9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9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9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9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613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488"/>
        </a:spcAft>
        <a:buClr>
          <a:srgbClr val="000000"/>
        </a:buClr>
        <a:buSzPct val="100000"/>
        <a:buFont typeface="Times New Roman" panose="02020603050405020304" pitchFamily="18" charset="0"/>
        <a:defRPr sz="12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363"/>
        </a:spcAft>
        <a:buClr>
          <a:srgbClr val="000000"/>
        </a:buClr>
        <a:buSzPct val="100000"/>
        <a:buFont typeface="Times New Roman" panose="02020603050405020304" pitchFamily="18" charset="0"/>
        <a:defRPr sz="1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anose="02020603050405020304" pitchFamily="18" charset="0"/>
        <a:defRPr sz="9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125"/>
        </a:spcAft>
        <a:buClr>
          <a:srgbClr val="000000"/>
        </a:buClr>
        <a:buSzPct val="100000"/>
        <a:buFont typeface="Times New Roman" panose="02020603050405020304" pitchFamily="18" charset="0"/>
        <a:defRPr sz="9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video" Target="../media/media1.mp4"/><Relationship Id="rId6" Type="http://schemas.openxmlformats.org/officeDocument/2006/relationships/image" Target="../media/image13.png"/><Relationship Id="rId5" Type="http://schemas.microsoft.com/office/2007/relationships/media" Target="../media/media1.mp4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Users\aes\OneDrive\Documentos%202025\AES%20FUNDACI&#211;N\GT%20captaci&#243;n%20y%20retenci&#243;n%20de%20talento\V&#237;deos\Multimedia2.mp4" TargetMode="External"/><Relationship Id="rId6" Type="http://schemas.openxmlformats.org/officeDocument/2006/relationships/image" Target="../media/image14.png"/><Relationship Id="rId5" Type="http://schemas.microsoft.com/office/2007/relationships/media" Target="file:///C:\Users\aes\OneDrive\Documentos%202025\AES%20FUNDACI&#211;N\GT%20captaci&#243;n%20y%20retenci&#243;n%20de%20talento\V&#237;deos\Multimedia2.mp4" TargetMode="Externa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Users\aes\OneDrive\Documentos%202025\AES%20FUNDACI&#211;N\GT%20captaci&#243;n%20y%20retenci&#243;n%20de%20talento\V&#237;deos\Multimedia4.mp4" TargetMode="External"/><Relationship Id="rId6" Type="http://schemas.openxmlformats.org/officeDocument/2006/relationships/image" Target="../media/image15.png"/><Relationship Id="rId5" Type="http://schemas.microsoft.com/office/2007/relationships/media" Target="file:///C:\Users\aes\OneDrive\Documentos%202025\AES%20FUNDACI&#211;N\GT%20captaci&#243;n%20y%20retenci&#243;n%20de%20talento\V&#237;deos\Multimedia4.mp4" TargetMode="Externa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Users\aes\OneDrive\Documentos%202025\AES%20FUNDACI&#211;N\GT%20captaci&#243;n%20y%20retenci&#243;n%20de%20talento\V&#237;deos\Multimedia5.mp4" TargetMode="External"/><Relationship Id="rId6" Type="http://schemas.openxmlformats.org/officeDocument/2006/relationships/image" Target="../media/image16.png"/><Relationship Id="rId5" Type="http://schemas.microsoft.com/office/2007/relationships/media" Target="file:///C:\Users\aes\OneDrive\Documentos%202025\AES%20FUNDACI&#211;N\GT%20captaci&#243;n%20y%20retenci&#243;n%20de%20talento\V&#237;deos\Multimedia5.mp4" TargetMode="Externa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Users\aes\OneDrive\Documentos%202025\AES%20FUNDACI&#211;N\GT%20captaci&#243;n%20y%20retenci&#243;n%20de%20talento\V&#237;deos\Multimedia6.mp4" TargetMode="External"/><Relationship Id="rId6" Type="http://schemas.openxmlformats.org/officeDocument/2006/relationships/image" Target="../media/image17.png"/><Relationship Id="rId5" Type="http://schemas.microsoft.com/office/2007/relationships/media" Target="file:///C:\Users\aes\OneDrive\Documentos%202025\AES%20FUNDACI&#211;N\GT%20captaci&#243;n%20y%20retenci&#243;n%20de%20talento\V&#237;deos\Multimedia6.mp4" TargetMode="Externa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Users\aes\OneDrive\Documentos%202025\AES%20FUNDACI&#211;N\GT%20captaci&#243;n%20y%20retenci&#243;n%20de%20talento\V&#237;deos\Multimedia8.mp4" TargetMode="External"/><Relationship Id="rId6" Type="http://schemas.openxmlformats.org/officeDocument/2006/relationships/image" Target="../media/image18.png"/><Relationship Id="rId5" Type="http://schemas.microsoft.com/office/2007/relationships/media" Target="file:///C:\Users\aes\OneDrive\Documentos%202025\AES%20FUNDACI&#211;N\GT%20captaci&#243;n%20y%20retenci&#243;n%20de%20talento\V&#237;deos\Multimedia8.mp4" TargetMode="Externa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Users\aes\OneDrive\Documentos%202025\AES%20FUNDACI&#211;N\GT%20captaci&#243;n%20y%20retenci&#243;n%20de%20talento\V&#237;deos\Multimedia10.mp4" TargetMode="External"/><Relationship Id="rId6" Type="http://schemas.openxmlformats.org/officeDocument/2006/relationships/image" Target="../media/image19.png"/><Relationship Id="rId5" Type="http://schemas.microsoft.com/office/2007/relationships/media" Target="file:///C:\Users\aes\OneDrive\Documentos%202025\AES%20FUNDACI&#211;N\GT%20captaci&#243;n%20y%20retenci&#243;n%20de%20talento\V&#237;deos\Multimedia10.mp4" TargetMode="Externa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>
            <a:extLst>
              <a:ext uri="{FF2B5EF4-FFF2-40B4-BE49-F238E27FC236}">
                <a16:creationId xmlns:a16="http://schemas.microsoft.com/office/drawing/2014/main" xmlns="" id="{DBEA44B6-1402-6881-99BB-638543B14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68313"/>
            <a:ext cx="6248400" cy="242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7056" rIns="0" bIns="0" anchor="ctr"/>
          <a:lstStyle>
            <a:lvl1pPr>
              <a:lnSpc>
                <a:spcPct val="93000"/>
              </a:lnSpc>
              <a:spcAft>
                <a:spcPts val="6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3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8000"/>
              </a:lnSpc>
              <a:spcAft>
                <a:spcPct val="0"/>
              </a:spcAft>
            </a:pPr>
            <a:r>
              <a:rPr lang="es-ES" altLang="es-ES" sz="2000" b="1">
                <a:solidFill>
                  <a:srgbClr val="213B89"/>
                </a:solidFill>
                <a:latin typeface="Myriad Pro" charset="0"/>
              </a:rPr>
              <a:t>Descubre la Industria de la Seguridad Electrónica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>
            <a:extLst>
              <a:ext uri="{FF2B5EF4-FFF2-40B4-BE49-F238E27FC236}">
                <a16:creationId xmlns:a16="http://schemas.microsoft.com/office/drawing/2014/main" xmlns="" id="{F436122C-86B8-C546-80AA-C05C1301DC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213" y="71438"/>
            <a:ext cx="4183062" cy="30797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  <a:buNone/>
            </a:pPr>
            <a:r>
              <a:rPr lang="es-ES" altLang="es-ES" sz="1400" b="1">
                <a:solidFill>
                  <a:srgbClr val="213B89"/>
                </a:solidFill>
                <a:latin typeface="Myriad Pro" charset="0"/>
              </a:rPr>
              <a:t>1- Trabajar en Tecnología de última generación</a:t>
            </a:r>
            <a:endParaRPr lang="es-ES" altLang="es-ES" sz="1400">
              <a:solidFill>
                <a:schemeClr val="tx1"/>
              </a:solidFill>
            </a:endParaRPr>
          </a:p>
        </p:txBody>
      </p:sp>
      <p:pic>
        <p:nvPicPr>
          <p:cNvPr id="17411" name="Imagen 3" descr="Pantalla de computadora con imágen de hombre&#10;&#10;El contenido generado por IA puede ser incorrecto.">
            <a:extLst>
              <a:ext uri="{FF2B5EF4-FFF2-40B4-BE49-F238E27FC236}">
                <a16:creationId xmlns:a16="http://schemas.microsoft.com/office/drawing/2014/main" xmlns="" id="{698F132B-0AB9-0252-D063-A4D0115EF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47675"/>
            <a:ext cx="451643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xmlns="" id="{721A4A01-EF40-7E6A-7663-0280354B68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213" y="71438"/>
            <a:ext cx="3027362" cy="30797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  <a:buNone/>
            </a:pPr>
            <a:r>
              <a:rPr lang="es-ES" altLang="es-ES" sz="1400" b="1">
                <a:solidFill>
                  <a:srgbClr val="213B89"/>
                </a:solidFill>
                <a:latin typeface="Myriad Pro" charset="0"/>
              </a:rPr>
              <a:t>Ejemplos de tecnología avanzada.</a:t>
            </a:r>
            <a:endParaRPr lang="es-ES" altLang="es-ES" sz="1400">
              <a:solidFill>
                <a:schemeClr val="tx1"/>
              </a:solidFill>
            </a:endParaRPr>
          </a:p>
        </p:txBody>
      </p:sp>
      <p:pic>
        <p:nvPicPr>
          <p:cNvPr id="2" name="Multimedia1">
            <a:hlinkClick r:id="" action="ppaction://media"/>
            <a:extLst>
              <a:ext uri="{FF2B5EF4-FFF2-40B4-BE49-F238E27FC236}">
                <a16:creationId xmlns:a16="http://schemas.microsoft.com/office/drawing/2014/main" xmlns="" id="{E889C23E-1BDE-6E46-57DF-0D3C8DB9ED3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email"/>
          <a:stretch>
            <a:fillRect/>
          </a:stretch>
        </p:blipFill>
        <p:spPr>
          <a:xfrm>
            <a:off x="1188020" y="364696"/>
            <a:ext cx="5111179" cy="287539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>
            <a:extLst>
              <a:ext uri="{FF2B5EF4-FFF2-40B4-BE49-F238E27FC236}">
                <a16:creationId xmlns:a16="http://schemas.microsoft.com/office/drawing/2014/main" xmlns="" id="{D86DBCA6-3E7B-EEF8-DB4A-77FF9F6072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213" y="71438"/>
            <a:ext cx="3027362" cy="30797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  <a:buNone/>
            </a:pPr>
            <a:r>
              <a:rPr lang="es-ES" altLang="es-ES" sz="1400" b="1">
                <a:solidFill>
                  <a:srgbClr val="213B89"/>
                </a:solidFill>
                <a:latin typeface="Myriad Pro" charset="0"/>
              </a:rPr>
              <a:t>Ejemplos de tecnología avanzada.</a:t>
            </a:r>
            <a:endParaRPr lang="es-ES" altLang="es-ES" sz="1400">
              <a:solidFill>
                <a:schemeClr val="tx1"/>
              </a:solidFill>
            </a:endParaRPr>
          </a:p>
        </p:txBody>
      </p:sp>
      <p:pic>
        <p:nvPicPr>
          <p:cNvPr id="3" name="Multimedia2.mp4">
            <a:hlinkClick r:id="" action="ppaction://media"/>
            <a:extLst>
              <a:ext uri="{FF2B5EF4-FFF2-40B4-BE49-F238E27FC236}">
                <a16:creationId xmlns:a16="http://schemas.microsoft.com/office/drawing/2014/main" xmlns="" id="{B38F9BD7-9E48-DD7C-36F9-5786BC03D177}"/>
              </a:ext>
            </a:extLst>
          </p:cNvPr>
          <p:cNvPicPr>
            <a:picLocks noChangeAspect="1" noChangeArrowheads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5"/>
              </p:ext>
            </p:ext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9913" y="381000"/>
            <a:ext cx="3740150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>
            <a:extLst>
              <a:ext uri="{FF2B5EF4-FFF2-40B4-BE49-F238E27FC236}">
                <a16:creationId xmlns:a16="http://schemas.microsoft.com/office/drawing/2014/main" xmlns="" id="{3EA3C4BA-BA8A-8202-FA36-CC35966095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213" y="71438"/>
            <a:ext cx="3027362" cy="30797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  <a:buNone/>
            </a:pPr>
            <a:r>
              <a:rPr lang="es-ES" altLang="es-ES" sz="1400" b="1">
                <a:solidFill>
                  <a:srgbClr val="213B89"/>
                </a:solidFill>
                <a:latin typeface="Myriad Pro" charset="0"/>
              </a:rPr>
              <a:t>Ejemplos de tecnología avanzada.</a:t>
            </a:r>
            <a:endParaRPr lang="es-ES" altLang="es-ES" sz="1400">
              <a:solidFill>
                <a:schemeClr val="tx1"/>
              </a:solidFill>
            </a:endParaRPr>
          </a:p>
        </p:txBody>
      </p:sp>
      <p:pic>
        <p:nvPicPr>
          <p:cNvPr id="2" name="Multimedia4.mp4">
            <a:hlinkClick r:id="" action="ppaction://media"/>
            <a:extLst>
              <a:ext uri="{FF2B5EF4-FFF2-40B4-BE49-F238E27FC236}">
                <a16:creationId xmlns:a16="http://schemas.microsoft.com/office/drawing/2014/main" xmlns="" id="{EC6A9851-3F03-901F-4F52-F692B60331E4}"/>
              </a:ext>
            </a:extLst>
          </p:cNvPr>
          <p:cNvPicPr>
            <a:picLocks noChangeAspect="1" noChangeArrowheads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5"/>
              </p:ext>
            </p:ext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4363" y="468313"/>
            <a:ext cx="3624262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xmlns="" id="{83EA18FA-517A-DC8F-A127-54DA0DA528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213" y="71438"/>
            <a:ext cx="3027362" cy="30797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  <a:buNone/>
            </a:pPr>
            <a:r>
              <a:rPr lang="es-ES" altLang="es-ES" sz="1400" b="1">
                <a:solidFill>
                  <a:srgbClr val="213B89"/>
                </a:solidFill>
                <a:latin typeface="Myriad Pro" charset="0"/>
              </a:rPr>
              <a:t>Ejemplos de tecnología avanzada.</a:t>
            </a:r>
            <a:endParaRPr lang="es-ES" altLang="es-ES" sz="1400">
              <a:solidFill>
                <a:schemeClr val="tx1"/>
              </a:solidFill>
            </a:endParaRPr>
          </a:p>
        </p:txBody>
      </p:sp>
      <p:pic>
        <p:nvPicPr>
          <p:cNvPr id="3" name="Multimedia5.mp4">
            <a:hlinkClick r:id="" action="ppaction://media"/>
            <a:extLst>
              <a:ext uri="{FF2B5EF4-FFF2-40B4-BE49-F238E27FC236}">
                <a16:creationId xmlns:a16="http://schemas.microsoft.com/office/drawing/2014/main" xmlns="" id="{8BBE1E9B-94D0-B31C-2FFF-C5160AF2E16C}"/>
              </a:ext>
            </a:extLst>
          </p:cNvPr>
          <p:cNvPicPr>
            <a:picLocks noChangeAspect="1" noChangeArrowheads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5"/>
              </p:ext>
            </p:ext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6738" y="431800"/>
            <a:ext cx="374332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>
            <a:extLst>
              <a:ext uri="{FF2B5EF4-FFF2-40B4-BE49-F238E27FC236}">
                <a16:creationId xmlns:a16="http://schemas.microsoft.com/office/drawing/2014/main" xmlns="" id="{68F8723C-EDC0-A624-2A69-2E31867E90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213" y="71438"/>
            <a:ext cx="3027362" cy="30797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  <a:buNone/>
            </a:pPr>
            <a:r>
              <a:rPr lang="es-ES" altLang="es-ES" sz="1400" b="1">
                <a:solidFill>
                  <a:srgbClr val="213B89"/>
                </a:solidFill>
                <a:latin typeface="Myriad Pro" charset="0"/>
              </a:rPr>
              <a:t>Ejemplos de tecnología avanzada.</a:t>
            </a:r>
            <a:endParaRPr lang="es-ES" altLang="es-ES" sz="1400">
              <a:solidFill>
                <a:schemeClr val="tx1"/>
              </a:solidFill>
            </a:endParaRPr>
          </a:p>
        </p:txBody>
      </p:sp>
      <p:pic>
        <p:nvPicPr>
          <p:cNvPr id="4" name="Multimedia6.mp4">
            <a:hlinkClick r:id="" action="ppaction://media"/>
            <a:extLst>
              <a:ext uri="{FF2B5EF4-FFF2-40B4-BE49-F238E27FC236}">
                <a16:creationId xmlns:a16="http://schemas.microsoft.com/office/drawing/2014/main" xmlns="" id="{4AC90992-BD11-9EC7-5490-FDEB82923C27}"/>
              </a:ext>
            </a:extLst>
          </p:cNvPr>
          <p:cNvPicPr>
            <a:picLocks noChangeAspect="1" noChangeArrowheads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5"/>
              </p:ext>
            </p:ext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23850"/>
            <a:ext cx="360045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>
            <a:extLst>
              <a:ext uri="{FF2B5EF4-FFF2-40B4-BE49-F238E27FC236}">
                <a16:creationId xmlns:a16="http://schemas.microsoft.com/office/drawing/2014/main" xmlns="" id="{1770DBD9-2D45-2260-092A-9CCAEE5D3B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213" y="71438"/>
            <a:ext cx="3027362" cy="30797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  <a:buNone/>
            </a:pPr>
            <a:r>
              <a:rPr lang="es-ES" altLang="es-ES" sz="1400" b="1">
                <a:solidFill>
                  <a:srgbClr val="213B89"/>
                </a:solidFill>
                <a:latin typeface="Myriad Pro" charset="0"/>
              </a:rPr>
              <a:t>Ejemplos de tecnología avanzada.</a:t>
            </a:r>
            <a:endParaRPr lang="es-ES" altLang="es-ES" sz="1400">
              <a:solidFill>
                <a:schemeClr val="tx1"/>
              </a:solidFill>
            </a:endParaRPr>
          </a:p>
        </p:txBody>
      </p:sp>
      <p:pic>
        <p:nvPicPr>
          <p:cNvPr id="3" name="Multimedia8.mp4">
            <a:hlinkClick r:id="" action="ppaction://media"/>
            <a:extLst>
              <a:ext uri="{FF2B5EF4-FFF2-40B4-BE49-F238E27FC236}">
                <a16:creationId xmlns:a16="http://schemas.microsoft.com/office/drawing/2014/main" xmlns="" id="{311E1B39-7F18-E621-904B-0B8F21FC9B65}"/>
              </a:ext>
            </a:extLst>
          </p:cNvPr>
          <p:cNvPicPr>
            <a:picLocks noChangeAspect="1" noChangeArrowheads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5"/>
              </p:ext>
            </p:ext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77825"/>
            <a:ext cx="360045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>
            <a:extLst>
              <a:ext uri="{FF2B5EF4-FFF2-40B4-BE49-F238E27FC236}">
                <a16:creationId xmlns:a16="http://schemas.microsoft.com/office/drawing/2014/main" xmlns="" id="{C4B4BFCF-F965-08A7-8EA3-3B1A3EA754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213" y="71438"/>
            <a:ext cx="3027362" cy="30797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  <a:buNone/>
            </a:pPr>
            <a:r>
              <a:rPr lang="es-ES" altLang="es-ES" sz="1400" b="1">
                <a:solidFill>
                  <a:srgbClr val="213B89"/>
                </a:solidFill>
                <a:latin typeface="Myriad Pro" charset="0"/>
              </a:rPr>
              <a:t>Ejemplos de tecnología avanzada.</a:t>
            </a:r>
            <a:endParaRPr lang="es-ES" altLang="es-ES" sz="1400">
              <a:solidFill>
                <a:schemeClr val="tx1"/>
              </a:solidFill>
            </a:endParaRPr>
          </a:p>
        </p:txBody>
      </p:sp>
      <p:pic>
        <p:nvPicPr>
          <p:cNvPr id="5" name="Multimedia10.mp4">
            <a:hlinkClick r:id="" action="ppaction://media"/>
            <a:extLst>
              <a:ext uri="{FF2B5EF4-FFF2-40B4-BE49-F238E27FC236}">
                <a16:creationId xmlns:a16="http://schemas.microsoft.com/office/drawing/2014/main" xmlns="" id="{F6DECBE9-7F90-E57C-D203-950D94402770}"/>
              </a:ext>
            </a:extLst>
          </p:cNvPr>
          <p:cNvPicPr>
            <a:picLocks noChangeAspect="1" noChangeArrowheads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5"/>
              </p:ext>
            </p:ext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6738" y="431800"/>
            <a:ext cx="360045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>
            <a:extLst>
              <a:ext uri="{FF2B5EF4-FFF2-40B4-BE49-F238E27FC236}">
                <a16:creationId xmlns:a16="http://schemas.microsoft.com/office/drawing/2014/main" xmlns="" id="{76FD5127-539C-2804-7CB6-21C67D2182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488" y="123825"/>
            <a:ext cx="2146300" cy="306388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  <a:buNone/>
            </a:pPr>
            <a:r>
              <a:rPr lang="es-ES" altLang="es-ES" sz="1400" b="1">
                <a:solidFill>
                  <a:srgbClr val="213B89"/>
                </a:solidFill>
                <a:latin typeface="Myriad Pro" charset="0"/>
              </a:rPr>
              <a:t>2.-Empleo garantizado </a:t>
            </a:r>
            <a:endParaRPr lang="es-ES" altLang="es-ES" sz="1400">
              <a:solidFill>
                <a:schemeClr val="tx1"/>
              </a:solidFill>
            </a:endParaRPr>
          </a:p>
        </p:txBody>
      </p:sp>
      <p:pic>
        <p:nvPicPr>
          <p:cNvPr id="33795" name="Imagen 2">
            <a:extLst>
              <a:ext uri="{FF2B5EF4-FFF2-40B4-BE49-F238E27FC236}">
                <a16:creationId xmlns:a16="http://schemas.microsoft.com/office/drawing/2014/main" xmlns="" id="{7367ACBF-73D3-5825-2ACC-B8196CB37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0475" y="623888"/>
            <a:ext cx="2214563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Imagen 3">
            <a:extLst>
              <a:ext uri="{FF2B5EF4-FFF2-40B4-BE49-F238E27FC236}">
                <a16:creationId xmlns:a16="http://schemas.microsoft.com/office/drawing/2014/main" xmlns="" id="{E33BBA96-35B7-F8A9-17F0-64F2AAEA3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0200" y="608013"/>
            <a:ext cx="2214563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>
            <a:extLst>
              <a:ext uri="{FF2B5EF4-FFF2-40B4-BE49-F238E27FC236}">
                <a16:creationId xmlns:a16="http://schemas.microsoft.com/office/drawing/2014/main" xmlns="" id="{416FFFD2-1036-5A2C-2CE0-001915E4F6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488" y="123131"/>
            <a:ext cx="3828292" cy="307777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  <a:buNone/>
            </a:pPr>
            <a:r>
              <a:rPr lang="es-ES" altLang="es-ES" sz="1400" b="1" dirty="0">
                <a:solidFill>
                  <a:srgbClr val="213B89"/>
                </a:solidFill>
                <a:latin typeface="Myriad Pro" charset="0"/>
              </a:rPr>
              <a:t>3.-Oportunidades de desarrollo profesional</a:t>
            </a:r>
            <a:endParaRPr lang="es-ES" altLang="es-ES" sz="1400" dirty="0">
              <a:solidFill>
                <a:schemeClr val="tx1"/>
              </a:solidFill>
            </a:endParaRPr>
          </a:p>
        </p:txBody>
      </p:sp>
      <p:pic>
        <p:nvPicPr>
          <p:cNvPr id="35843" name="Imagen 2" descr="Vista interior de un avión volando en el asiento de un auto&#10;&#10;El contenido generado por IA puede ser incorrecto.">
            <a:extLst>
              <a:ext uri="{FF2B5EF4-FFF2-40B4-BE49-F238E27FC236}">
                <a16:creationId xmlns:a16="http://schemas.microsoft.com/office/drawing/2014/main" xmlns="" id="{C3FFE1F4-7377-FB2C-BAE1-B63061519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975" y="539750"/>
            <a:ext cx="24479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>
            <a:extLst>
              <a:ext uri="{FF2B5EF4-FFF2-40B4-BE49-F238E27FC236}">
                <a16:creationId xmlns:a16="http://schemas.microsoft.com/office/drawing/2014/main" xmlns="" id="{E91EDEB0-AE30-E8FE-CB74-6D8E853D6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39750"/>
            <a:ext cx="6156325" cy="276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024" rIns="0" bIns="0" anchor="ctr"/>
          <a:lstStyle>
            <a:lvl1pPr>
              <a:lnSpc>
                <a:spcPct val="93000"/>
              </a:lnSpc>
              <a:spcAft>
                <a:spcPts val="6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3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>
              <a:lnSpc>
                <a:spcPct val="98000"/>
              </a:lnSpc>
              <a:spcAft>
                <a:spcPct val="0"/>
              </a:spcAft>
            </a:pPr>
            <a:r>
              <a:rPr lang="es-ES" altLang="es-ES" sz="1200" b="1">
                <a:solidFill>
                  <a:srgbClr val="FFFFFF"/>
                </a:solidFill>
                <a:latin typeface="Myriad Pro" charset="0"/>
              </a:rPr>
              <a:t>Tecnología, estabilidad y crecimiento en una industria en expansión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>
            <a:extLst>
              <a:ext uri="{FF2B5EF4-FFF2-40B4-BE49-F238E27FC236}">
                <a16:creationId xmlns:a16="http://schemas.microsoft.com/office/drawing/2014/main" xmlns="" id="{01A90F21-2095-1D2F-44A0-D26041B606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488" y="123825"/>
            <a:ext cx="3686175" cy="306388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  <a:buNone/>
            </a:pPr>
            <a:r>
              <a:rPr lang="es-ES" altLang="es-ES" sz="1400" b="1">
                <a:solidFill>
                  <a:srgbClr val="213B89"/>
                </a:solidFill>
                <a:latin typeface="Myriad Pro" charset="0"/>
              </a:rPr>
              <a:t>4.-Certificaciones y capacitación continua</a:t>
            </a:r>
            <a:endParaRPr lang="es-ES" altLang="es-ES" sz="1400">
              <a:solidFill>
                <a:schemeClr val="tx1"/>
              </a:solidFill>
            </a:endParaRPr>
          </a:p>
        </p:txBody>
      </p:sp>
      <p:pic>
        <p:nvPicPr>
          <p:cNvPr id="37891" name="Imagen 2" descr="Una persona sentado frente a una computadora&#10;&#10;El contenido generado por IA puede ser incorrecto.">
            <a:extLst>
              <a:ext uri="{FF2B5EF4-FFF2-40B4-BE49-F238E27FC236}">
                <a16:creationId xmlns:a16="http://schemas.microsoft.com/office/drawing/2014/main" xmlns="" id="{2F2C56BA-E451-C0C3-7739-D42C996C4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30213"/>
            <a:ext cx="25923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>
            <a:extLst>
              <a:ext uri="{FF2B5EF4-FFF2-40B4-BE49-F238E27FC236}">
                <a16:creationId xmlns:a16="http://schemas.microsoft.com/office/drawing/2014/main" xmlns="" id="{C92E182D-56B7-FD44-1C1C-CA2B8C942F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488" y="123131"/>
            <a:ext cx="6140014" cy="307777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  <a:buNone/>
            </a:pPr>
            <a:r>
              <a:rPr lang="es-ES" altLang="es-ES" sz="1400" b="1" dirty="0">
                <a:solidFill>
                  <a:srgbClr val="213B89"/>
                </a:solidFill>
                <a:latin typeface="Myriad Pro" charset="0"/>
              </a:rPr>
              <a:t>5 – Contribución a un mundo más seguro. Protección de vidas y bienes</a:t>
            </a:r>
            <a:endParaRPr lang="es-ES" altLang="es-ES" sz="1400" dirty="0">
              <a:solidFill>
                <a:schemeClr val="tx1"/>
              </a:solidFill>
            </a:endParaRPr>
          </a:p>
        </p:txBody>
      </p:sp>
      <p:pic>
        <p:nvPicPr>
          <p:cNvPr id="39939" name="Imagen 2" descr="Mano de una persona&#10;&#10;El contenido generado por IA puede ser incorrecto.">
            <a:extLst>
              <a:ext uri="{FF2B5EF4-FFF2-40B4-BE49-F238E27FC236}">
                <a16:creationId xmlns:a16="http://schemas.microsoft.com/office/drawing/2014/main" xmlns="" id="{4261BC43-DE48-3A70-394C-10A82C47B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0838" y="539750"/>
            <a:ext cx="39497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uadroTexto 2">
            <a:extLst>
              <a:ext uri="{FF2B5EF4-FFF2-40B4-BE49-F238E27FC236}">
                <a16:creationId xmlns:a16="http://schemas.microsoft.com/office/drawing/2014/main" xmlns="" id="{43F95F4A-1A92-F27E-2834-217D0D9D6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539750"/>
            <a:ext cx="5472112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449263" rtl="0" eaLnBrk="1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s-ES" altLang="es-E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1️⃣ </a:t>
            </a:r>
            <a:r>
              <a:rPr kumimoji="0" lang="es-ES" altLang="es-E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Descubre más sobre el sector</a:t>
            </a:r>
            <a:r>
              <a:rPr kumimoji="0" lang="es-ES" altLang="es-E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(investiga, cursos, certificaciones).</a:t>
            </a:r>
          </a:p>
          <a:p>
            <a:pPr marL="0" marR="0" lvl="0" indent="0" algn="l" defTabSz="449263" rtl="0" eaLnBrk="1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s-ES" altLang="es-E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/>
            </a:r>
            <a:br>
              <a:rPr kumimoji="0" lang="es-ES" altLang="es-E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br>
            <a:r>
              <a:rPr kumimoji="0" lang="es-ES" altLang="es-E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2️⃣ </a:t>
            </a:r>
            <a:r>
              <a:rPr kumimoji="0" lang="es-ES" altLang="es-E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Conéctate con empresas y profesionales</a:t>
            </a:r>
            <a:r>
              <a:rPr kumimoji="0" lang="es-ES" altLang="es-E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(redes, eventos, webinars)</a:t>
            </a:r>
          </a:p>
          <a:p>
            <a:pPr marL="0" marR="0" lvl="0" indent="0" algn="l" defTabSz="449263" rtl="0" eaLnBrk="1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s-ES" altLang="es-E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/>
            </a:r>
            <a:br>
              <a:rPr kumimoji="0" lang="es-ES" altLang="es-E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</a:br>
            <a:r>
              <a:rPr kumimoji="0" lang="es-ES" altLang="es-E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3️⃣ </a:t>
            </a:r>
            <a:r>
              <a:rPr kumimoji="0" lang="es-ES" altLang="es-E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Aplica y participa en oportunidades</a:t>
            </a:r>
            <a:r>
              <a:rPr kumimoji="0" lang="es-ES" altLang="es-E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(prácticas, becas).</a:t>
            </a:r>
          </a:p>
        </p:txBody>
      </p:sp>
      <p:pic>
        <p:nvPicPr>
          <p:cNvPr id="41987" name="Imagen 4">
            <a:extLst>
              <a:ext uri="{FF2B5EF4-FFF2-40B4-BE49-F238E27FC236}">
                <a16:creationId xmlns:a16="http://schemas.microsoft.com/office/drawing/2014/main" xmlns="" id="{6287FFEE-761C-5FAF-8620-7021660C6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541" y="2047531"/>
            <a:ext cx="868809" cy="1071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6">
            <a:extLst>
              <a:ext uri="{FF2B5EF4-FFF2-40B4-BE49-F238E27FC236}">
                <a16:creationId xmlns:a16="http://schemas.microsoft.com/office/drawing/2014/main" xmlns="" id="{649B69C3-2A7B-1E9B-DC16-E269D8672F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48038" y="107950"/>
            <a:ext cx="1239837" cy="30797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  <a:buNone/>
            </a:pPr>
            <a:r>
              <a:rPr lang="es-ES" altLang="es-ES" sz="1400" b="1">
                <a:solidFill>
                  <a:srgbClr val="213B89"/>
                </a:solidFill>
                <a:latin typeface="Myriad Pro" charset="0"/>
              </a:rPr>
              <a:t>Y ahora que:</a:t>
            </a:r>
            <a:endParaRPr lang="es-ES" altLang="es-ES" sz="1400">
              <a:solidFill>
                <a:schemeClr val="tx1"/>
              </a:solidFill>
            </a:endParaRPr>
          </a:p>
        </p:txBody>
      </p:sp>
      <p:pic>
        <p:nvPicPr>
          <p:cNvPr id="41989" name="Imagen 6">
            <a:extLst>
              <a:ext uri="{FF2B5EF4-FFF2-40B4-BE49-F238E27FC236}">
                <a16:creationId xmlns:a16="http://schemas.microsoft.com/office/drawing/2014/main" xmlns="" id="{8A395DC3-8583-18F1-C438-E1C2E0474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000" y="525463"/>
            <a:ext cx="1852613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xmlns="" id="{4323F8E3-9AF0-74F8-B080-8DA46078D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189" y="2736558"/>
            <a:ext cx="19172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l">
              <a:lnSpc>
                <a:spcPct val="100000"/>
              </a:lnSpc>
              <a:buClrTx/>
              <a:buSzTx/>
              <a:buFontTx/>
              <a:buNone/>
            </a:pPr>
            <a:r>
              <a:rPr lang="es-ES" altLang="es-ES" sz="1400" dirty="0">
                <a:solidFill>
                  <a:schemeClr val="accent2">
                    <a:lumMod val="75000"/>
                  </a:schemeClr>
                </a:solidFill>
              </a:rPr>
              <a:t>www.aesfundacion.es</a:t>
            </a:r>
          </a:p>
          <a:p>
            <a:pPr algn="l">
              <a:lnSpc>
                <a:spcPct val="100000"/>
              </a:lnSpc>
              <a:buClrTx/>
              <a:buSzTx/>
              <a:buFontTx/>
              <a:buNone/>
            </a:pPr>
            <a:endParaRPr lang="es-ES" altLang="es-E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xmlns="" id="{91ADDAFC-CE11-D048-2DF4-0C4F482262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1313" y="1449388"/>
            <a:ext cx="3367087" cy="339725"/>
          </a:xfrm>
        </p:spPr>
        <p:txBody>
          <a:bodyPr tIns="16758"/>
          <a:lstStyle/>
          <a:p>
            <a:pPr eaLnBrk="1">
              <a:defRPr/>
            </a:pPr>
            <a:r>
              <a:rPr lang="es-ES" altLang="es-ES" sz="1600" dirty="0">
                <a:solidFill>
                  <a:schemeClr val="tx1"/>
                </a:solidFill>
                <a:cs typeface="Aptos" panose="020B0004020202020204" pitchFamily="34" charset="0"/>
              </a:rPr>
              <a:t>El futuro de la seguridad tecnológica necesita técnicos preparados.</a:t>
            </a:r>
            <a:br>
              <a:rPr lang="es-ES" altLang="es-ES" sz="1600" dirty="0">
                <a:solidFill>
                  <a:schemeClr val="tx1"/>
                </a:solidFill>
                <a:cs typeface="Aptos" panose="020B0004020202020204" pitchFamily="34" charset="0"/>
              </a:rPr>
            </a:br>
            <a:r>
              <a:rPr lang="es-ES" altLang="es-ES" sz="1600" b="1" dirty="0">
                <a:solidFill>
                  <a:schemeClr val="tx1"/>
                </a:solidFill>
                <a:cs typeface="Aptos" panose="020B0004020202020204" pitchFamily="34" charset="0"/>
              </a:rPr>
              <a:t/>
            </a:r>
            <a:br>
              <a:rPr lang="es-ES" altLang="es-ES" sz="1600" b="1" dirty="0">
                <a:solidFill>
                  <a:schemeClr val="tx1"/>
                </a:solidFill>
                <a:cs typeface="Aptos" panose="020B0004020202020204" pitchFamily="34" charset="0"/>
              </a:rPr>
            </a:br>
            <a:r>
              <a:rPr lang="es-ES" altLang="es-ES" sz="1600" b="1" dirty="0">
                <a:solidFill>
                  <a:schemeClr val="accent6">
                    <a:lumMod val="75000"/>
                  </a:schemeClr>
                </a:solidFill>
                <a:cs typeface="Aptos" panose="020B0004020202020204" pitchFamily="34" charset="0"/>
              </a:rPr>
              <a:t> ¡No dejes pasar esta oportunidad!</a:t>
            </a:r>
            <a:r>
              <a:rPr lang="es-ES" altLang="es-ES" sz="7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s-ES" altLang="es-ES" sz="700" dirty="0">
                <a:solidFill>
                  <a:schemeClr val="accent6">
                    <a:lumMod val="75000"/>
                  </a:schemeClr>
                </a:solidFill>
              </a:rPr>
            </a:br>
            <a:endParaRPr lang="es-ES" altLang="es-ES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4035" name="Rectangle 5">
            <a:extLst>
              <a:ext uri="{FF2B5EF4-FFF2-40B4-BE49-F238E27FC236}">
                <a16:creationId xmlns:a16="http://schemas.microsoft.com/office/drawing/2014/main" xmlns="" id="{86C33C4F-2BB3-F594-BE70-9B896F1CA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3" y="709613"/>
            <a:ext cx="594042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s-ES" altLang="es-ES"/>
          </a:p>
          <a:p>
            <a:endParaRPr lang="es-ES" altLang="es-ES"/>
          </a:p>
        </p:txBody>
      </p:sp>
      <p:pic>
        <p:nvPicPr>
          <p:cNvPr id="44036" name="Imagen 2" descr="Una captura de pantalla de un celular de un mensaje con una foto de una persona&#10;&#10;El contenido generado por IA puede ser incorrecto.">
            <a:extLst>
              <a:ext uri="{FF2B5EF4-FFF2-40B4-BE49-F238E27FC236}">
                <a16:creationId xmlns:a16="http://schemas.microsoft.com/office/drawing/2014/main" xmlns="" id="{7B791A47-72BE-438F-E43D-35EA971E0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8150" y="0"/>
            <a:ext cx="25923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B5CB8FC-A78F-0D83-5690-8766FF4B8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497FFCE7-00A9-545A-DC70-D43E89EC0494}"/>
              </a:ext>
            </a:extLst>
          </p:cNvPr>
          <p:cNvSpPr txBox="1"/>
          <p:nvPr/>
        </p:nvSpPr>
        <p:spPr>
          <a:xfrm>
            <a:off x="3203575" y="3062288"/>
            <a:ext cx="5041900" cy="177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s-ES" altLang="es-ES" sz="600" b="0" i="1" u="none" strike="noStrike" kern="8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Fuente: anuario estadístico del Ministerio del Interior 2023</a:t>
            </a:r>
            <a:endParaRPr kumimoji="0" lang="es-ES" altLang="es-ES" sz="500" b="0" i="1" u="none" strike="noStrike" kern="8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C52C45A-6264-2CD3-3F2D-8978897558AB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050270" y="106050"/>
            <a:ext cx="5610359" cy="293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56059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749F864-F5B3-52F9-B31F-65235898D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FB0D0C97-DBB7-58E8-C46D-11782DDC9EBB}"/>
              </a:ext>
            </a:extLst>
          </p:cNvPr>
          <p:cNvSpPr txBox="1"/>
          <p:nvPr/>
        </p:nvSpPr>
        <p:spPr>
          <a:xfrm>
            <a:off x="35893" y="463239"/>
            <a:ext cx="5256584" cy="292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s-ES" altLang="es-ES" sz="1400" b="0" u="none" strike="noStrike" kern="8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Grados de seguridad</a:t>
            </a:r>
          </a:p>
        </p:txBody>
      </p:sp>
      <p:sp>
        <p:nvSpPr>
          <p:cNvPr id="9220" name="Text Box 1">
            <a:extLst>
              <a:ext uri="{FF2B5EF4-FFF2-40B4-BE49-F238E27FC236}">
                <a16:creationId xmlns:a16="http://schemas.microsoft.com/office/drawing/2014/main" xmlns="" id="{3B00150F-FB9D-2B19-04C8-F7AB554F8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3" y="93663"/>
            <a:ext cx="624840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7056" rIns="0" bIns="0" anchor="ctr"/>
          <a:lstStyle>
            <a:lvl1pPr>
              <a:lnSpc>
                <a:spcPct val="93000"/>
              </a:lnSpc>
              <a:spcAft>
                <a:spcPts val="6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3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r>
              <a:rPr kumimoji="0" lang="es-ES" alt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213B89"/>
                </a:solidFill>
                <a:effectLst/>
                <a:uLnTx/>
                <a:uFillTx/>
                <a:latin typeface="Myriad Pro" charset="0"/>
                <a:ea typeface="Microsoft YaHei" panose="020B0503020204020204" pitchFamily="34" charset="-122"/>
                <a:cs typeface="+mn-cs"/>
              </a:rPr>
              <a:t>Orden Interior 316/2011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21D47D6-C596-979C-AE43-E4FA9C6E85D4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64085" y="771296"/>
            <a:ext cx="4817420" cy="246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20474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34036E0-D8CE-61DD-B5E0-E8AC745B5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1">
            <a:extLst>
              <a:ext uri="{FF2B5EF4-FFF2-40B4-BE49-F238E27FC236}">
                <a16:creationId xmlns:a16="http://schemas.microsoft.com/office/drawing/2014/main" xmlns="" id="{229B2365-9F81-98F7-217D-D1A1B53D4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3" y="93663"/>
            <a:ext cx="624840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7056" rIns="0" bIns="0" anchor="ctr"/>
          <a:lstStyle>
            <a:lvl1pPr>
              <a:lnSpc>
                <a:spcPct val="93000"/>
              </a:lnSpc>
              <a:spcAft>
                <a:spcPts val="6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3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r>
              <a:rPr kumimoji="0" lang="es-ES" alt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213B89"/>
                </a:solidFill>
                <a:effectLst/>
                <a:uLnTx/>
                <a:uFillTx/>
                <a:latin typeface="Myriad Pro" charset="0"/>
                <a:ea typeface="Microsoft YaHei" panose="020B0503020204020204" pitchFamily="34" charset="-122"/>
                <a:cs typeface="+mn-cs"/>
              </a:rPr>
              <a:t>Seguridad Electrónica en España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88C6F05-C64B-C42B-D6FE-E6425A3EE553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404044" y="467916"/>
            <a:ext cx="5352973" cy="259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76065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CE60D936-6F87-29E3-AD17-023FFDF763E8}"/>
              </a:ext>
            </a:extLst>
          </p:cNvPr>
          <p:cNvSpPr txBox="1"/>
          <p:nvPr/>
        </p:nvSpPr>
        <p:spPr>
          <a:xfrm>
            <a:off x="3203575" y="3062288"/>
            <a:ext cx="5041900" cy="177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s-ES" altLang="es-ES" sz="600" i="1" kern="800" dirty="0"/>
              <a:t>España: La seguridad electrónica crece un 7 % anual. (Facturación de 3.090 M€ en 2024) *Datos DBK</a:t>
            </a:r>
            <a:endParaRPr lang="es-ES" altLang="es-ES" sz="500" i="1" kern="800" dirty="0"/>
          </a:p>
        </p:txBody>
      </p:sp>
      <p:pic>
        <p:nvPicPr>
          <p:cNvPr id="9219" name="Imagen 4">
            <a:extLst>
              <a:ext uri="{FF2B5EF4-FFF2-40B4-BE49-F238E27FC236}">
                <a16:creationId xmlns:a16="http://schemas.microsoft.com/office/drawing/2014/main" xmlns="" id="{1080F50A-4143-7FC7-C3D0-31BCA84F5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15938"/>
            <a:ext cx="4630737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1">
            <a:extLst>
              <a:ext uri="{FF2B5EF4-FFF2-40B4-BE49-F238E27FC236}">
                <a16:creationId xmlns:a16="http://schemas.microsoft.com/office/drawing/2014/main" xmlns="" id="{4A16D0A9-674C-F84A-4767-1FD120D94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3" y="93663"/>
            <a:ext cx="624840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7056" rIns="0" bIns="0" anchor="ctr"/>
          <a:lstStyle>
            <a:lvl1pPr>
              <a:lnSpc>
                <a:spcPct val="93000"/>
              </a:lnSpc>
              <a:spcAft>
                <a:spcPts val="6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3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</a:pPr>
            <a:r>
              <a:rPr lang="es-ES" altLang="es-ES" sz="2000" b="1" dirty="0" err="1">
                <a:solidFill>
                  <a:srgbClr val="213B89"/>
                </a:solidFill>
                <a:latin typeface="Myriad Pro" charset="0"/>
              </a:rPr>
              <a:t>Megatendencias</a:t>
            </a:r>
            <a:r>
              <a:rPr lang="es-ES" altLang="es-ES" sz="2000" b="1" dirty="0">
                <a:solidFill>
                  <a:srgbClr val="213B89"/>
                </a:solidFill>
                <a:latin typeface="Myriad Pro" charset="0"/>
              </a:rPr>
              <a:t> mundiales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uadroTexto 4">
            <a:extLst>
              <a:ext uri="{FF2B5EF4-FFF2-40B4-BE49-F238E27FC236}">
                <a16:creationId xmlns:a16="http://schemas.microsoft.com/office/drawing/2014/main" xmlns="" id="{DE148D34-B085-2F0A-5723-0E0FCE8A0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8" y="539750"/>
            <a:ext cx="3598862" cy="189590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171450" indent="-171450">
              <a:lnSpc>
                <a:spcPct val="93000"/>
              </a:lnSpc>
              <a:spcAft>
                <a:spcPts val="6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3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 eaLnBrk="1">
              <a:spcAft>
                <a:spcPct val="0"/>
              </a:spcAft>
              <a:defRPr/>
            </a:pPr>
            <a:endParaRPr lang="es-ES" altLang="es-ES" sz="1050" dirty="0">
              <a:solidFill>
                <a:schemeClr val="tx1"/>
              </a:solidFill>
            </a:endParaRPr>
          </a:p>
          <a:p>
            <a:pPr marL="228600" indent="-228600" eaLnBrk="1">
              <a:spcAft>
                <a:spcPct val="0"/>
              </a:spcAft>
              <a:buFont typeface="+mj-lt"/>
              <a:buAutoNum type="arabicPeriod"/>
              <a:defRPr/>
            </a:pPr>
            <a:r>
              <a:rPr lang="es-ES" altLang="es-ES" sz="1050" dirty="0">
                <a:solidFill>
                  <a:schemeClr val="tx1"/>
                </a:solidFill>
              </a:rPr>
              <a:t>¿Conoces la Industria de la Seguridad Privada?</a:t>
            </a:r>
          </a:p>
          <a:p>
            <a:pPr marL="228600" indent="-228600" eaLnBrk="1">
              <a:spcAft>
                <a:spcPct val="0"/>
              </a:spcAft>
              <a:buFont typeface="+mj-lt"/>
              <a:buAutoNum type="arabicPeriod"/>
              <a:defRPr/>
            </a:pPr>
            <a:endParaRPr lang="es-ES" altLang="es-ES" sz="1050" dirty="0">
              <a:solidFill>
                <a:schemeClr val="tx1"/>
              </a:solidFill>
            </a:endParaRPr>
          </a:p>
          <a:p>
            <a:pPr marL="228600" indent="-228600" eaLnBrk="1">
              <a:spcAft>
                <a:spcPct val="0"/>
              </a:spcAft>
              <a:buFont typeface="+mj-lt"/>
              <a:buAutoNum type="arabicPeriod"/>
              <a:defRPr/>
            </a:pPr>
            <a:r>
              <a:rPr lang="es-ES" altLang="es-ES" sz="1050" dirty="0">
                <a:solidFill>
                  <a:schemeClr val="tx1"/>
                </a:solidFill>
              </a:rPr>
              <a:t>¿Se menciona lo suficiente en los programas de FP?</a:t>
            </a:r>
          </a:p>
          <a:p>
            <a:pPr marL="228600" indent="-228600" eaLnBrk="1">
              <a:spcAft>
                <a:spcPct val="0"/>
              </a:spcAft>
              <a:buFont typeface="+mj-lt"/>
              <a:buAutoNum type="arabicPeriod"/>
              <a:defRPr/>
            </a:pPr>
            <a:endParaRPr lang="es-ES" altLang="es-ES" sz="1050" dirty="0">
              <a:solidFill>
                <a:schemeClr val="tx1"/>
              </a:solidFill>
            </a:endParaRPr>
          </a:p>
          <a:p>
            <a:pPr marL="228600" indent="-228600" eaLnBrk="1">
              <a:spcAft>
                <a:spcPct val="0"/>
              </a:spcAft>
              <a:buFont typeface="+mj-lt"/>
              <a:buAutoNum type="arabicPeriod"/>
              <a:defRPr/>
            </a:pPr>
            <a:r>
              <a:rPr lang="es-ES" altLang="es-ES" sz="1050" dirty="0">
                <a:solidFill>
                  <a:schemeClr val="tx1"/>
                </a:solidFill>
              </a:rPr>
              <a:t>¿Sabes que necesita técnicos cualificados?</a:t>
            </a:r>
          </a:p>
          <a:p>
            <a:pPr marL="228600" indent="-228600" eaLnBrk="1">
              <a:spcAft>
                <a:spcPct val="0"/>
              </a:spcAft>
              <a:buFont typeface="+mj-lt"/>
              <a:buAutoNum type="arabicPeriod"/>
              <a:defRPr/>
            </a:pPr>
            <a:endParaRPr lang="es-ES" altLang="es-ES" sz="1050" dirty="0">
              <a:solidFill>
                <a:schemeClr val="tx1"/>
              </a:solidFill>
            </a:endParaRPr>
          </a:p>
          <a:p>
            <a:pPr marL="228600" indent="-228600" eaLnBrk="1">
              <a:spcAft>
                <a:spcPct val="0"/>
              </a:spcAft>
              <a:buFont typeface="+mj-lt"/>
              <a:buAutoNum type="arabicPeriod"/>
              <a:defRPr/>
            </a:pPr>
            <a:r>
              <a:rPr lang="es-ES" altLang="es-ES" sz="1050" dirty="0">
                <a:solidFill>
                  <a:schemeClr val="tx1"/>
                </a:solidFill>
              </a:rPr>
              <a:t>¿Conoces las oportunidades reales de empleo?</a:t>
            </a:r>
          </a:p>
          <a:p>
            <a:pPr marL="228600" indent="-228600" eaLnBrk="1">
              <a:spcAft>
                <a:spcPct val="0"/>
              </a:spcAft>
              <a:buFont typeface="+mj-lt"/>
              <a:buAutoNum type="arabicPeriod"/>
              <a:defRPr/>
            </a:pPr>
            <a:endParaRPr lang="es-ES" altLang="es-ES" sz="1050" dirty="0">
              <a:solidFill>
                <a:schemeClr val="tx1"/>
              </a:solidFill>
            </a:endParaRPr>
          </a:p>
          <a:p>
            <a:pPr marL="228600" indent="-228600" eaLnBrk="1">
              <a:spcAft>
                <a:spcPct val="0"/>
              </a:spcAft>
              <a:buFont typeface="+mj-lt"/>
              <a:buAutoNum type="arabicPeriod"/>
              <a:defRPr/>
            </a:pPr>
            <a:r>
              <a:rPr lang="es-ES" altLang="es-ES" sz="1050" dirty="0">
                <a:solidFill>
                  <a:schemeClr val="tx1"/>
                </a:solidFill>
              </a:rPr>
              <a:t>¿Es una industria con un marketing atractivo?</a:t>
            </a:r>
          </a:p>
          <a:p>
            <a:pPr marL="228600" indent="-228600" eaLnBrk="1">
              <a:spcAft>
                <a:spcPct val="0"/>
              </a:spcAft>
              <a:buFont typeface="+mj-lt"/>
              <a:buAutoNum type="arabicPeriod"/>
              <a:defRPr/>
            </a:pPr>
            <a:endParaRPr lang="es-ES" altLang="es-ES" sz="1050" dirty="0">
              <a:solidFill>
                <a:schemeClr val="tx1"/>
              </a:solidFill>
            </a:endParaRPr>
          </a:p>
          <a:p>
            <a:pPr marL="228600" indent="-228600" eaLnBrk="1">
              <a:spcAft>
                <a:spcPct val="0"/>
              </a:spcAft>
              <a:buFont typeface="+mj-lt"/>
              <a:buAutoNum type="arabicPeriod"/>
              <a:defRPr/>
            </a:pPr>
            <a:r>
              <a:rPr lang="es-ES" altLang="es-ES" sz="1050" dirty="0">
                <a:solidFill>
                  <a:schemeClr val="tx1"/>
                </a:solidFill>
              </a:rPr>
              <a:t>¿Conoces la aportación social de la industria?</a:t>
            </a:r>
          </a:p>
        </p:txBody>
      </p:sp>
      <p:sp>
        <p:nvSpPr>
          <p:cNvPr id="11267" name="Text Box 1">
            <a:extLst>
              <a:ext uri="{FF2B5EF4-FFF2-40B4-BE49-F238E27FC236}">
                <a16:creationId xmlns:a16="http://schemas.microsoft.com/office/drawing/2014/main" xmlns="" id="{66E66A2F-419C-D925-6FDC-454094A90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3" y="93663"/>
            <a:ext cx="624840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7056" rIns="0" bIns="0" anchor="ctr"/>
          <a:lstStyle>
            <a:lvl1pPr>
              <a:lnSpc>
                <a:spcPct val="93000"/>
              </a:lnSpc>
              <a:spcAft>
                <a:spcPts val="6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3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</a:pPr>
            <a:r>
              <a:rPr lang="es-ES" altLang="es-ES" sz="2000" b="1" dirty="0">
                <a:solidFill>
                  <a:srgbClr val="213B89"/>
                </a:solidFill>
                <a:latin typeface="Myriad Pro" charset="0"/>
              </a:rPr>
              <a:t> ¿Qué conoces de la industria de la seguridad? </a:t>
            </a:r>
          </a:p>
        </p:txBody>
      </p:sp>
      <p:pic>
        <p:nvPicPr>
          <p:cNvPr id="11268" name="Imagen 5" descr="Un grupo de personas sentadas en una oficina&#10;&#10;El contenido generado por IA puede ser incorrecto.">
            <a:extLst>
              <a:ext uri="{FF2B5EF4-FFF2-40B4-BE49-F238E27FC236}">
                <a16:creationId xmlns:a16="http://schemas.microsoft.com/office/drawing/2014/main" xmlns="" id="{2E116CFE-5A3A-2C18-8D04-EFA21B82B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6963" y="871538"/>
            <a:ext cx="3048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uadroTexto 4">
            <a:extLst>
              <a:ext uri="{FF2B5EF4-FFF2-40B4-BE49-F238E27FC236}">
                <a16:creationId xmlns:a16="http://schemas.microsoft.com/office/drawing/2014/main" xmlns="" id="{DC4FC265-1A9C-9280-05D0-B50A3D7BA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611932"/>
            <a:ext cx="309721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s-ES" alt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Instalación y mantenimiento de CCTV, accesos, intrusión  y PCI</a:t>
            </a: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s-ES" alt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Diagnóstico y solución de problemas en seguridad electrónica</a:t>
            </a: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s-ES" alt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Configuración de equipos y redes de datos. </a:t>
            </a: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s-ES" alt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Test de equipos de seguridad en laboratorio y campo.</a:t>
            </a: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s-ES" alt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Coordinar y supervisar equipos de soporte y mantenimiento.</a:t>
            </a:r>
          </a:p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es-ES" altLang="es-E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3315" name="Text Box 1">
            <a:extLst>
              <a:ext uri="{FF2B5EF4-FFF2-40B4-BE49-F238E27FC236}">
                <a16:creationId xmlns:a16="http://schemas.microsoft.com/office/drawing/2014/main" xmlns="" id="{30D0EDB7-26D9-AFF3-C8F2-B6666A2D8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3" y="93663"/>
            <a:ext cx="624840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7056" rIns="0" bIns="0" anchor="ctr"/>
          <a:lstStyle>
            <a:lvl1pPr>
              <a:lnSpc>
                <a:spcPct val="93000"/>
              </a:lnSpc>
              <a:spcAft>
                <a:spcPts val="6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3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r>
              <a:rPr kumimoji="0" lang="es-ES" altLang="es-ES" sz="2000" b="1" i="0" u="none" strike="noStrike" kern="1200" cap="none" spc="0" normalizeH="0" baseline="0" noProof="0">
                <a:ln>
                  <a:noFill/>
                </a:ln>
                <a:solidFill>
                  <a:srgbClr val="213B89"/>
                </a:solidFill>
                <a:effectLst/>
                <a:uLnTx/>
                <a:uFillTx/>
                <a:latin typeface="Myriad Pro" charset="0"/>
                <a:ea typeface="Microsoft YaHei" panose="020B0503020204020204" pitchFamily="34" charset="-122"/>
                <a:cs typeface="+mn-cs"/>
              </a:rPr>
              <a:t> ¿En que trabaja un técnico de Seguridad? </a:t>
            </a:r>
          </a:p>
        </p:txBody>
      </p:sp>
      <p:pic>
        <p:nvPicPr>
          <p:cNvPr id="13316" name="Imagen 4" descr="Imagen que contiene interior, techo, cuarto, parado&#10;&#10;El contenido generado por IA puede ser incorrecto.">
            <a:extLst>
              <a:ext uri="{FF2B5EF4-FFF2-40B4-BE49-F238E27FC236}">
                <a16:creationId xmlns:a16="http://schemas.microsoft.com/office/drawing/2014/main" xmlns="" id="{E1C2EA16-196C-F154-1BC0-D8E41CAFE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0" y="641350"/>
            <a:ext cx="1906588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Imagen 2" descr="Imagen que contiene persona, interior, hombre, frente&#10;&#10;El contenido generado por IA puede ser incorrecto.">
            <a:extLst>
              <a:ext uri="{FF2B5EF4-FFF2-40B4-BE49-F238E27FC236}">
                <a16:creationId xmlns:a16="http://schemas.microsoft.com/office/drawing/2014/main" xmlns="" id="{B88A3B0D-DB73-5403-9E8F-22D46699D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23850"/>
            <a:ext cx="1517650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n 4">
            <a:extLst>
              <a:ext uri="{FF2B5EF4-FFF2-40B4-BE49-F238E27FC236}">
                <a16:creationId xmlns:a16="http://schemas.microsoft.com/office/drawing/2014/main" xmlns="" id="{3458C1DC-C56C-987B-E922-F570F5298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0488" y="211138"/>
            <a:ext cx="2817812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6">
            <a:extLst>
              <a:ext uri="{FF2B5EF4-FFF2-40B4-BE49-F238E27FC236}">
                <a16:creationId xmlns:a16="http://schemas.microsoft.com/office/drawing/2014/main" xmlns="" id="{D81A6228-36FE-5033-8D66-CE831C1B36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488" y="123825"/>
            <a:ext cx="2930525" cy="306388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  <a:buNone/>
            </a:pPr>
            <a:r>
              <a:rPr lang="es-ES" altLang="es-ES" sz="1400" b="1">
                <a:solidFill>
                  <a:srgbClr val="213B89"/>
                </a:solidFill>
                <a:latin typeface="Myriad Pro" charset="0"/>
              </a:rPr>
              <a:t>¿Por qué trabajar en Seguridad ?</a:t>
            </a:r>
            <a:endParaRPr lang="es-ES" altLang="es-ES" sz="1400">
              <a:solidFill>
                <a:schemeClr val="tx1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C38CC432-9A6F-4642-C6BC-411F0E777E52}"/>
              </a:ext>
            </a:extLst>
          </p:cNvPr>
          <p:cNvSpPr/>
          <p:nvPr/>
        </p:nvSpPr>
        <p:spPr>
          <a:xfrm>
            <a:off x="323850" y="1044575"/>
            <a:ext cx="3224213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 razones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s-E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s-E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s-E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s-E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CD7A63DE30D194DB91EFDB694563198" ma:contentTypeVersion="11" ma:contentTypeDescription="Crear nuevo documento." ma:contentTypeScope="" ma:versionID="ac78bec48ae8984e6a0b179060737206">
  <xsd:schema xmlns:xsd="http://www.w3.org/2001/XMLSchema" xmlns:xs="http://www.w3.org/2001/XMLSchema" xmlns:p="http://schemas.microsoft.com/office/2006/metadata/properties" xmlns:ns2="931f5ed9-c19d-4959-984b-9f4324ecb15a" targetNamespace="http://schemas.microsoft.com/office/2006/metadata/properties" ma:root="true" ma:fieldsID="cbe1a8c2a25d77c0d7be0b5ae7085947" ns2:_="">
    <xsd:import namespace="931f5ed9-c19d-4959-984b-9f4324ecb1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1f5ed9-c19d-4959-984b-9f4324ecb1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3d6927d9-cbc9-4b85-a8c6-39949fdaae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28d62db-7ae2-4ddb-b570-dc812da9ced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234A494-1142-4C84-83A9-C0802DE227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1f5ed9-c19d-4959-984b-9f4324ecb1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6043946-3C8A-4AD2-AD67-882BA1016674}">
  <ds:schemaRefs>
    <ds:schemaRef ds:uri="http://schemas.microsoft.com/office/2006/metadata/properties"/>
    <ds:schemaRef ds:uri="http://schemas.microsoft.com/office/infopath/2007/PartnerControls"/>
    <ds:schemaRef ds:uri="b28d62db-7ae2-4ddb-b570-dc812da9ced3"/>
  </ds:schemaRefs>
</ds:datastoreItem>
</file>

<file path=customXml/itemProps3.xml><?xml version="1.0" encoding="utf-8"?>
<ds:datastoreItem xmlns:ds="http://schemas.openxmlformats.org/officeDocument/2006/customXml" ds:itemID="{36AE8C43-DADD-43E2-89C0-C1342B9DBE1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314</Words>
  <Application>Microsoft Office PowerPoint</Application>
  <PresentationFormat>Personalizado</PresentationFormat>
  <Paragraphs>70</Paragraphs>
  <Slides>23</Slides>
  <Notes>23</Notes>
  <HiddenSlides>0</HiddenSlides>
  <MMClips>7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23</vt:i4>
      </vt:variant>
    </vt:vector>
  </HeadingPairs>
  <TitlesOfParts>
    <vt:vector size="25" baseType="lpstr">
      <vt:lpstr>Tema de Office</vt:lpstr>
      <vt:lpstr>1_Tema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¿Por qué trabajar en Seguridad ?</vt:lpstr>
      <vt:lpstr>1- Trabajar en Tecnología de última generación</vt:lpstr>
      <vt:lpstr>Ejemplos de tecnología avanzada.</vt:lpstr>
      <vt:lpstr>Ejemplos de tecnología avanzada.</vt:lpstr>
      <vt:lpstr>Ejemplos de tecnología avanzada.</vt:lpstr>
      <vt:lpstr>Ejemplos de tecnología avanzada.</vt:lpstr>
      <vt:lpstr>Ejemplos de tecnología avanzada.</vt:lpstr>
      <vt:lpstr>Ejemplos de tecnología avanzada.</vt:lpstr>
      <vt:lpstr>Ejemplos de tecnología avanzada.</vt:lpstr>
      <vt:lpstr>2.-Empleo garantizado </vt:lpstr>
      <vt:lpstr>3.-Oportunidades de desarrollo profesional</vt:lpstr>
      <vt:lpstr>4.-Certificaciones y capacitación continua</vt:lpstr>
      <vt:lpstr>5 – Contribución a un mundo más seguro. Protección de vidas y bienes</vt:lpstr>
      <vt:lpstr>Y ahora que:</vt:lpstr>
      <vt:lpstr>El futuro de la seguridad tecnológica necesita técnicos preparados.   ¡No dejes pasar esta oportunidad!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Angel Sainz</dc:creator>
  <cp:lastModifiedBy>Enrique García</cp:lastModifiedBy>
  <cp:revision>46</cp:revision>
  <cp:lastPrinted>1601-01-01T00:00:00Z</cp:lastPrinted>
  <dcterms:created xsi:type="dcterms:W3CDTF">2023-03-15T09:46:07Z</dcterms:created>
  <dcterms:modified xsi:type="dcterms:W3CDTF">2025-04-08T06:32:23Z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0x010100BEFDD141E004D24D8BA3E85CFC6872D0</vt:lpwstr>
  </property>
  <property fmtid="{D5CDD505-2E9C-101B-9397-08002B2CF9AE}" pid="3" name="_activity">
    <vt:lpwstr/>
  </property>
</Properties>
</file>